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9" r:id="rId1"/>
  </p:sldMasterIdLst>
  <p:notesMasterIdLst>
    <p:notesMasterId r:id="rId10"/>
  </p:notesMasterIdLst>
  <p:handoutMasterIdLst>
    <p:handoutMasterId r:id="rId11"/>
  </p:handoutMasterIdLst>
  <p:sldIdLst>
    <p:sldId id="369" r:id="rId2"/>
    <p:sldId id="374" r:id="rId3"/>
    <p:sldId id="370" r:id="rId4"/>
    <p:sldId id="368" r:id="rId5"/>
    <p:sldId id="371" r:id="rId6"/>
    <p:sldId id="372" r:id="rId7"/>
    <p:sldId id="278" r:id="rId8"/>
    <p:sldId id="287" r:id="rId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Europe"/>
        <a:ea typeface="+mn-ea"/>
        <a:cs typeface="Arial" charset="0"/>
      </a:defRPr>
    </a:lvl1pPr>
    <a:lvl2pPr marL="457200" algn="l" rtl="0" fontAlgn="base">
      <a:spcBef>
        <a:spcPct val="0"/>
      </a:spcBef>
      <a:spcAft>
        <a:spcPct val="0"/>
      </a:spcAft>
      <a:defRPr b="1" kern="1200">
        <a:solidFill>
          <a:schemeClr val="tx1"/>
        </a:solidFill>
        <a:latin typeface="Europe"/>
        <a:ea typeface="+mn-ea"/>
        <a:cs typeface="Arial" charset="0"/>
      </a:defRPr>
    </a:lvl2pPr>
    <a:lvl3pPr marL="914400" algn="l" rtl="0" fontAlgn="base">
      <a:spcBef>
        <a:spcPct val="0"/>
      </a:spcBef>
      <a:spcAft>
        <a:spcPct val="0"/>
      </a:spcAft>
      <a:defRPr b="1" kern="1200">
        <a:solidFill>
          <a:schemeClr val="tx1"/>
        </a:solidFill>
        <a:latin typeface="Europe"/>
        <a:ea typeface="+mn-ea"/>
        <a:cs typeface="Arial" charset="0"/>
      </a:defRPr>
    </a:lvl3pPr>
    <a:lvl4pPr marL="1371600" algn="l" rtl="0" fontAlgn="base">
      <a:spcBef>
        <a:spcPct val="0"/>
      </a:spcBef>
      <a:spcAft>
        <a:spcPct val="0"/>
      </a:spcAft>
      <a:defRPr b="1" kern="1200">
        <a:solidFill>
          <a:schemeClr val="tx1"/>
        </a:solidFill>
        <a:latin typeface="Europe"/>
        <a:ea typeface="+mn-ea"/>
        <a:cs typeface="Arial" charset="0"/>
      </a:defRPr>
    </a:lvl4pPr>
    <a:lvl5pPr marL="1828800" algn="l" rtl="0" fontAlgn="base">
      <a:spcBef>
        <a:spcPct val="0"/>
      </a:spcBef>
      <a:spcAft>
        <a:spcPct val="0"/>
      </a:spcAft>
      <a:defRPr b="1" kern="1200">
        <a:solidFill>
          <a:schemeClr val="tx1"/>
        </a:solidFill>
        <a:latin typeface="Europe"/>
        <a:ea typeface="+mn-ea"/>
        <a:cs typeface="Arial" charset="0"/>
      </a:defRPr>
    </a:lvl5pPr>
    <a:lvl6pPr marL="2286000" algn="l" defTabSz="914400" rtl="0" eaLnBrk="1" latinLnBrk="0" hangingPunct="1">
      <a:defRPr b="1" kern="1200">
        <a:solidFill>
          <a:schemeClr val="tx1"/>
        </a:solidFill>
        <a:latin typeface="Europe"/>
        <a:ea typeface="+mn-ea"/>
        <a:cs typeface="Arial" charset="0"/>
      </a:defRPr>
    </a:lvl6pPr>
    <a:lvl7pPr marL="2743200" algn="l" defTabSz="914400" rtl="0" eaLnBrk="1" latinLnBrk="0" hangingPunct="1">
      <a:defRPr b="1" kern="1200">
        <a:solidFill>
          <a:schemeClr val="tx1"/>
        </a:solidFill>
        <a:latin typeface="Europe"/>
        <a:ea typeface="+mn-ea"/>
        <a:cs typeface="Arial" charset="0"/>
      </a:defRPr>
    </a:lvl7pPr>
    <a:lvl8pPr marL="3200400" algn="l" defTabSz="914400" rtl="0" eaLnBrk="1" latinLnBrk="0" hangingPunct="1">
      <a:defRPr b="1" kern="1200">
        <a:solidFill>
          <a:schemeClr val="tx1"/>
        </a:solidFill>
        <a:latin typeface="Europe"/>
        <a:ea typeface="+mn-ea"/>
        <a:cs typeface="Arial" charset="0"/>
      </a:defRPr>
    </a:lvl8pPr>
    <a:lvl9pPr marL="3657600" algn="l" defTabSz="914400" rtl="0" eaLnBrk="1" latinLnBrk="0" hangingPunct="1">
      <a:defRPr b="1" kern="1200">
        <a:solidFill>
          <a:schemeClr val="tx1"/>
        </a:solidFill>
        <a:latin typeface="Europe"/>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66FFFF"/>
    <a:srgbClr val="33CCFF"/>
    <a:srgbClr val="0000FF"/>
    <a:srgbClr val="FF3300"/>
    <a:srgbClr val="006FB4"/>
    <a:srgbClr val="0089E1"/>
    <a:srgbClr val="7CAB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7" autoAdjust="0"/>
    <p:restoredTop sz="99338" autoAdjust="0"/>
  </p:normalViewPr>
  <p:slideViewPr>
    <p:cSldViewPr>
      <p:cViewPr>
        <p:scale>
          <a:sx n="150" d="100"/>
          <a:sy n="150" d="100"/>
        </p:scale>
        <p:origin x="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ea typeface="+mn-ea"/>
                <a:cs typeface="+mn-cs"/>
              </a:defRPr>
            </a:lvl1pPr>
          </a:lstStyle>
          <a:p>
            <a:pPr>
              <a:defRPr/>
            </a:pPr>
            <a:endParaRPr lang="ru-RU"/>
          </a:p>
        </p:txBody>
      </p:sp>
      <p:sp>
        <p:nvSpPr>
          <p:cNvPr id="153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ea typeface="+mn-ea"/>
                <a:cs typeface="+mn-cs"/>
              </a:defRPr>
            </a:lvl1pPr>
          </a:lstStyle>
          <a:p>
            <a:pPr>
              <a:defRPr/>
            </a:pPr>
            <a:endParaRPr lang="ru-RU"/>
          </a:p>
        </p:txBody>
      </p:sp>
      <p:sp>
        <p:nvSpPr>
          <p:cNvPr id="153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ea typeface="+mn-ea"/>
                <a:cs typeface="+mn-cs"/>
              </a:defRPr>
            </a:lvl1pPr>
          </a:lstStyle>
          <a:p>
            <a:pPr>
              <a:defRPr/>
            </a:pPr>
            <a:endParaRPr lang="ru-RU"/>
          </a:p>
        </p:txBody>
      </p:sp>
      <p:sp>
        <p:nvSpPr>
          <p:cNvPr id="153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ea typeface="Arial" charset="0"/>
              </a:defRPr>
            </a:lvl1pPr>
          </a:lstStyle>
          <a:p>
            <a:pPr>
              <a:defRPr/>
            </a:pPr>
            <a:fld id="{85EF55BD-B5BF-48FC-B082-D0A0B83F2311}"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Arial" charset="0"/>
              </a:defRPr>
            </a:lvl1pPr>
          </a:lstStyle>
          <a:p>
            <a:pPr>
              <a:defRPr/>
            </a:pPr>
            <a:fld id="{DFB1BD2C-B08B-4499-9047-D6B6144FA0ED}" type="datetimeFigureOut">
              <a:rPr lang="ru-RU"/>
              <a:pPr>
                <a:defRPr/>
              </a:pPr>
              <a:t>06.05.2015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Arial" charset="0"/>
              </a:defRPr>
            </a:lvl1pPr>
          </a:lstStyle>
          <a:p>
            <a:pPr>
              <a:defRPr/>
            </a:pPr>
            <a:fld id="{BBEC6E42-AE1C-469C-89BA-DA6A086A880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Calibri" charset="0"/>
        <a:ea typeface="Arial" charset="0"/>
        <a:cs typeface="Arial" pitchFamily="34" charset="0"/>
      </a:defRPr>
    </a:lvl1pPr>
    <a:lvl2pPr marL="457200" algn="l" rtl="0" eaLnBrk="0" fontAlgn="base" hangingPunct="0">
      <a:spcBef>
        <a:spcPct val="30000"/>
      </a:spcBef>
      <a:spcAft>
        <a:spcPct val="0"/>
      </a:spcAft>
      <a:defRPr kumimoji="1" sz="1200" kern="1200">
        <a:solidFill>
          <a:schemeClr val="tx1"/>
        </a:solidFill>
        <a:latin typeface="Calibri" charset="0"/>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Calibri" charset="0"/>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Calibri" charset="0"/>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Calibri" charset="0"/>
        <a:ea typeface="Arial" charset="0"/>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noTextEdi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a:lstStyle/>
          <a:p>
            <a:pPr eaLnBrk="1" hangingPunct="1">
              <a:spcBef>
                <a:spcPct val="0"/>
              </a:spcBef>
            </a:pPr>
            <a:endParaRPr kumimoji="0" lang="en-GB" smtClean="0">
              <a:latin typeface="Calibri" pitchFamily="34" charset="0"/>
              <a:cs typeface="Arial" charset="0"/>
            </a:endParaRPr>
          </a:p>
        </p:txBody>
      </p:sp>
      <p:sp>
        <p:nvSpPr>
          <p:cNvPr id="17411"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D5AA9F0-8D2A-403E-9474-50AA0B3DB8AE}" type="slidenum">
              <a:rPr lang="ru-RU" sz="1200">
                <a:latin typeface="Arial" charset="0"/>
              </a:rPr>
              <a:pPr algn="r"/>
              <a:t>1</a:t>
            </a:fld>
            <a:endParaRPr lang="ru-RU"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noTextEdi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a:lstStyle/>
          <a:p>
            <a:pPr eaLnBrk="1" hangingPunct="1">
              <a:spcBef>
                <a:spcPct val="0"/>
              </a:spcBef>
            </a:pPr>
            <a:endParaRPr kumimoji="0" lang="en-GB" smtClean="0">
              <a:latin typeface="Calibri" pitchFamily="34" charset="0"/>
              <a:cs typeface="Arial" charset="0"/>
            </a:endParaRPr>
          </a:p>
        </p:txBody>
      </p:sp>
      <p:sp>
        <p:nvSpPr>
          <p:cNvPr id="19459"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9F110E3-8705-4AB6-97C5-06EFEAA55BD3}" type="slidenum">
              <a:rPr lang="ru-RU" sz="1200">
                <a:latin typeface="Arial" charset="0"/>
              </a:rPr>
              <a:pPr algn="r"/>
              <a:t>2</a:t>
            </a:fld>
            <a:endParaRPr lang="ru-RU"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a:lstStyle/>
          <a:p>
            <a:pPr eaLnBrk="1" hangingPunct="1">
              <a:spcBef>
                <a:spcPct val="0"/>
              </a:spcBef>
            </a:pPr>
            <a:endParaRPr kumimoji="0" lang="en-GB" smtClean="0">
              <a:latin typeface="Calibri" pitchFamily="34" charset="0"/>
              <a:cs typeface="Arial" charset="0"/>
            </a:endParaRPr>
          </a:p>
        </p:txBody>
      </p:sp>
      <p:sp>
        <p:nvSpPr>
          <p:cNvPr id="21507"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0847BE4-6588-40A3-A488-76353BEF8B25}" type="slidenum">
              <a:rPr lang="ru-RU" sz="1200">
                <a:latin typeface="Arial" charset="0"/>
              </a:rPr>
              <a:pPr algn="r"/>
              <a:t>3</a:t>
            </a:fld>
            <a:endParaRPr lang="ru-RU"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noTextEdi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a:lstStyle/>
          <a:p>
            <a:pPr eaLnBrk="1" hangingPunct="1">
              <a:spcBef>
                <a:spcPct val="0"/>
              </a:spcBef>
            </a:pPr>
            <a:endParaRPr kumimoji="0" lang="en-GB" smtClean="0">
              <a:latin typeface="Calibri" pitchFamily="34" charset="0"/>
              <a:cs typeface="Arial" charset="0"/>
            </a:endParaRPr>
          </a:p>
        </p:txBody>
      </p:sp>
      <p:sp>
        <p:nvSpPr>
          <p:cNvPr id="2355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3936CB9-6479-4893-806C-77750FE8A6B6}" type="slidenum">
              <a:rPr lang="ru-RU" sz="1200">
                <a:latin typeface="Arial" charset="0"/>
              </a:rPr>
              <a:pPr algn="r"/>
              <a:t>4</a:t>
            </a:fld>
            <a:endParaRPr lang="ru-RU"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noTextEdi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a:lstStyle/>
          <a:p>
            <a:pPr eaLnBrk="1" hangingPunct="1">
              <a:spcBef>
                <a:spcPct val="0"/>
              </a:spcBef>
            </a:pPr>
            <a:endParaRPr kumimoji="0" lang="en-GB" smtClean="0">
              <a:latin typeface="Calibri" pitchFamily="34" charset="0"/>
              <a:cs typeface="Arial" charset="0"/>
            </a:endParaRPr>
          </a:p>
        </p:txBody>
      </p:sp>
      <p:sp>
        <p:nvSpPr>
          <p:cNvPr id="2560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5459599-1BB5-44BD-A0AD-5B393B5E6F37}" type="slidenum">
              <a:rPr lang="ru-RU" sz="1200">
                <a:latin typeface="Arial" charset="0"/>
              </a:rPr>
              <a:pPr algn="r"/>
              <a:t>5</a:t>
            </a:fld>
            <a:endParaRPr lang="ru-RU"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Образ слайда 1"/>
          <p:cNvSpPr>
            <a:spLocks noGrp="1" noRot="1" noChangeAspect="1" noTextEdit="1"/>
          </p:cNvSpPr>
          <p:nvPr>
            <p:ph type="sldImg"/>
          </p:nvPr>
        </p:nvSpPr>
        <p:spPr bwMode="auto">
          <a:noFill/>
          <a:ln>
            <a:solidFill>
              <a:srgbClr val="000000"/>
            </a:solidFill>
            <a:miter lim="800000"/>
            <a:headEnd/>
            <a:tailEnd/>
          </a:ln>
        </p:spPr>
      </p:sp>
      <p:sp>
        <p:nvSpPr>
          <p:cNvPr id="28674" name="Заметки 2"/>
          <p:cNvSpPr>
            <a:spLocks noGrp="1"/>
          </p:cNvSpPr>
          <p:nvPr>
            <p:ph type="body" idx="1"/>
          </p:nvPr>
        </p:nvSpPr>
        <p:spPr bwMode="auto">
          <a:noFill/>
        </p:spPr>
        <p:txBody>
          <a:bodyPr/>
          <a:lstStyle/>
          <a:p>
            <a:pPr eaLnBrk="1" hangingPunct="1">
              <a:spcBef>
                <a:spcPct val="0"/>
              </a:spcBef>
            </a:pPr>
            <a:endParaRPr kumimoji="0" lang="en-GB" smtClean="0">
              <a:latin typeface="Calibri" pitchFamily="34" charset="0"/>
              <a:cs typeface="Arial" charset="0"/>
            </a:endParaRPr>
          </a:p>
        </p:txBody>
      </p:sp>
      <p:sp>
        <p:nvSpPr>
          <p:cNvPr id="28675"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A980644-D28A-4D79-9F5C-5317CADF15A4}" type="slidenum">
              <a:rPr lang="ru-RU" sz="1200">
                <a:latin typeface="Arial" charset="0"/>
              </a:rPr>
              <a:pPr algn="r"/>
              <a:t>7</a:t>
            </a:fld>
            <a:endParaRPr lang="ru-RU"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Образ слайда 1"/>
          <p:cNvSpPr>
            <a:spLocks noGrp="1" noRot="1" noChangeAspect="1" noTextEdit="1"/>
          </p:cNvSpPr>
          <p:nvPr>
            <p:ph type="sldImg"/>
          </p:nvPr>
        </p:nvSpPr>
        <p:spPr bwMode="auto">
          <a:noFill/>
          <a:ln>
            <a:solidFill>
              <a:srgbClr val="000000"/>
            </a:solidFill>
            <a:miter lim="800000"/>
            <a:headEnd/>
            <a:tailEnd/>
          </a:ln>
        </p:spPr>
      </p:sp>
      <p:sp>
        <p:nvSpPr>
          <p:cNvPr id="30722" name="Заметки 2"/>
          <p:cNvSpPr>
            <a:spLocks noGrp="1"/>
          </p:cNvSpPr>
          <p:nvPr>
            <p:ph type="body" idx="1"/>
          </p:nvPr>
        </p:nvSpPr>
        <p:spPr bwMode="auto">
          <a:noFill/>
        </p:spPr>
        <p:txBody>
          <a:bodyPr/>
          <a:lstStyle/>
          <a:p>
            <a:pPr eaLnBrk="1" hangingPunct="1">
              <a:spcBef>
                <a:spcPct val="0"/>
              </a:spcBef>
            </a:pPr>
            <a:endParaRPr kumimoji="0" lang="en-GB" smtClean="0">
              <a:latin typeface="Calibri" pitchFamily="34" charset="0"/>
              <a:cs typeface="Arial" charset="0"/>
            </a:endParaRPr>
          </a:p>
        </p:txBody>
      </p:sp>
      <p:sp>
        <p:nvSpPr>
          <p:cNvPr id="30723"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061B579-A073-431A-A5B1-6FCDD25B9AC4}" type="slidenum">
              <a:rPr lang="ru-RU" sz="1200">
                <a:latin typeface="Arial" charset="0"/>
              </a:rPr>
              <a:pPr algn="r"/>
              <a:t>8</a:t>
            </a:fld>
            <a:endParaRPr lang="ru-RU"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13" name="Footer Placeholder 4"/>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14" name="Slide Number Placeholder 5"/>
          <p:cNvSpPr>
            <a:spLocks noGrp="1"/>
          </p:cNvSpPr>
          <p:nvPr>
            <p:ph type="sldNum" sz="quarter" idx="12"/>
          </p:nvPr>
        </p:nvSpPr>
        <p:spPr>
          <a:xfrm>
            <a:off x="7786688" y="4625975"/>
            <a:ext cx="762000" cy="457200"/>
          </a:xfrm>
        </p:spPr>
        <p:txBody>
          <a:bodyPr/>
          <a:lstStyle>
            <a:lvl1pPr algn="ctr" fontAlgn="base">
              <a:spcBef>
                <a:spcPct val="0"/>
              </a:spcBef>
              <a:spcAft>
                <a:spcPct val="0"/>
              </a:spcAft>
              <a:defRPr sz="2800" b="1" smtClean="0">
                <a:solidFill>
                  <a:prstClr val="white">
                    <a:shade val="50000"/>
                  </a:prstClr>
                </a:solidFill>
                <a:latin typeface="Europe" charset="0"/>
                <a:ea typeface="Arial" charset="0"/>
              </a:defRPr>
            </a:lvl1pPr>
          </a:lstStyle>
          <a:p>
            <a:pPr>
              <a:defRPr/>
            </a:pPr>
            <a:fld id="{4CB37CBB-C12B-44D2-AAF2-3F59F055566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15A617DE-755D-4E07-81E5-1B91D4F7397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7" name="Footer Placeholder 4"/>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8" name="Slide Number Placeholder 5"/>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3977FF8E-F25C-471A-A5B6-86BEE9514FE7}"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текстовый либо цифровой слайд">
    <p:spTree>
      <p:nvGrpSpPr>
        <p:cNvPr id="1" name=""/>
        <p:cNvGrpSpPr/>
        <p:nvPr/>
      </p:nvGrpSpPr>
      <p:grpSpPr>
        <a:xfrm>
          <a:off x="0" y="0"/>
          <a:ext cx="0" cy="0"/>
          <a:chOff x="0" y="0"/>
          <a:chExt cx="0" cy="0"/>
        </a:xfrm>
      </p:grpSpPr>
      <p:pic>
        <p:nvPicPr>
          <p:cNvPr id="3" name="Picture 7" descr="C:\Documents and Settings\yukamerer\Рабочий стол\prezi-l1.jpg"/>
          <p:cNvPicPr>
            <a:picLocks noChangeAspect="1" noChangeArrowheads="1"/>
          </p:cNvPicPr>
          <p:nvPr userDrawn="1"/>
        </p:nvPicPr>
        <p:blipFill>
          <a:blip r:embed="rId2"/>
          <a:srcRect t="-25000" b="-25000"/>
          <a:stretch>
            <a:fillRect/>
          </a:stretch>
        </p:blipFill>
        <p:spPr bwMode="auto">
          <a:xfrm>
            <a:off x="323850" y="6597650"/>
            <a:ext cx="7272338" cy="74613"/>
          </a:xfrm>
          <a:prstGeom prst="rect">
            <a:avLst/>
          </a:prstGeom>
          <a:noFill/>
          <a:ln w="9525">
            <a:noFill/>
            <a:miter lim="800000"/>
            <a:headEnd/>
            <a:tailEnd/>
          </a:ln>
        </p:spPr>
      </p:pic>
      <p:pic>
        <p:nvPicPr>
          <p:cNvPr id="4" name="Picture 12" descr="C:\Documents and Settings\yukamerer\Рабочий стол\prezi-l2.jpg"/>
          <p:cNvPicPr>
            <a:picLocks noChangeAspect="1" noChangeArrowheads="1"/>
          </p:cNvPicPr>
          <p:nvPr userDrawn="1"/>
        </p:nvPicPr>
        <p:blipFill>
          <a:blip r:embed="rId3"/>
          <a:srcRect/>
          <a:stretch>
            <a:fillRect/>
          </a:stretch>
        </p:blipFill>
        <p:spPr bwMode="auto">
          <a:xfrm>
            <a:off x="357188" y="836613"/>
            <a:ext cx="8169275" cy="36512"/>
          </a:xfrm>
          <a:prstGeom prst="rect">
            <a:avLst/>
          </a:prstGeom>
          <a:noFill/>
          <a:ln w="9525">
            <a:noFill/>
            <a:miter lim="800000"/>
            <a:headEnd/>
            <a:tailEnd/>
          </a:ln>
        </p:spPr>
      </p:pic>
      <p:pic>
        <p:nvPicPr>
          <p:cNvPr id="5" name="Picture 2" descr="C:\Users\uay\Desktop\Ушомирский\фото\logo.png"/>
          <p:cNvPicPr>
            <a:picLocks noChangeAspect="1" noChangeArrowheads="1"/>
          </p:cNvPicPr>
          <p:nvPr userDrawn="1"/>
        </p:nvPicPr>
        <p:blipFill>
          <a:blip r:embed="rId4"/>
          <a:srcRect/>
          <a:stretch>
            <a:fillRect/>
          </a:stretch>
        </p:blipFill>
        <p:spPr bwMode="auto">
          <a:xfrm>
            <a:off x="323850" y="460375"/>
            <a:ext cx="2735263" cy="376238"/>
          </a:xfrm>
          <a:prstGeom prst="rect">
            <a:avLst/>
          </a:prstGeom>
          <a:noFill/>
          <a:ln w="9525">
            <a:noFill/>
            <a:miter lim="800000"/>
            <a:headEnd/>
            <a:tailEnd/>
          </a:ln>
        </p:spPr>
      </p:pic>
      <p:sp>
        <p:nvSpPr>
          <p:cNvPr id="20" name="Заголовок 19"/>
          <p:cNvSpPr>
            <a:spLocks noGrp="1"/>
          </p:cNvSpPr>
          <p:nvPr>
            <p:ph type="title"/>
          </p:nvPr>
        </p:nvSpPr>
        <p:spPr>
          <a:xfrm>
            <a:off x="3059832" y="188640"/>
            <a:ext cx="5472608" cy="648072"/>
          </a:xfrm>
          <a:prstGeom prst="rect">
            <a:avLst/>
          </a:prstGeom>
        </p:spPr>
        <p:txBody>
          <a:bodyPr anchor="b" anchorCtr="0">
            <a:noAutofit/>
          </a:bodyPr>
          <a:lstStyle>
            <a:lvl1pPr marL="0" algn="r" defTabSz="914400" rtl="0" eaLnBrk="1" latinLnBrk="0" hangingPunct="1">
              <a:lnSpc>
                <a:spcPct val="80000"/>
              </a:lnSpc>
              <a:defRPr lang="ru-RU" sz="2000" b="1" kern="1200" cap="all" baseline="0" dirty="0" smtClean="0">
                <a:solidFill>
                  <a:schemeClr val="tx1">
                    <a:lumMod val="65000"/>
                    <a:lumOff val="35000"/>
                  </a:schemeClr>
                </a:solidFill>
                <a:latin typeface="Arial" pitchFamily="34" charset="0"/>
                <a:ea typeface="+mn-ea"/>
                <a:cs typeface="Arial" pitchFamily="34" charset="0"/>
              </a:defRPr>
            </a:lvl1pPr>
          </a:lstStyle>
          <a:p>
            <a:r>
              <a:rPr lang="ru-RU" dirty="0" smtClean="0"/>
              <a:t>Образец заголовка</a:t>
            </a:r>
            <a:endParaRPr lang="ru-RU" dirty="0"/>
          </a:p>
        </p:txBody>
      </p:sp>
      <p:sp>
        <p:nvSpPr>
          <p:cNvPr id="6" name="Номер слайда 9"/>
          <p:cNvSpPr>
            <a:spLocks noGrp="1"/>
          </p:cNvSpPr>
          <p:nvPr>
            <p:ph type="sldNum" sz="quarter" idx="10"/>
          </p:nvPr>
        </p:nvSpPr>
        <p:spPr>
          <a:xfrm>
            <a:off x="8243888" y="6303963"/>
            <a:ext cx="720725" cy="365125"/>
          </a:xfrm>
        </p:spPr>
        <p:txBody>
          <a:bodyPr/>
          <a:lstStyle>
            <a:lvl1pPr fontAlgn="base">
              <a:spcBef>
                <a:spcPct val="0"/>
              </a:spcBef>
              <a:spcAft>
                <a:spcPct val="0"/>
              </a:spcAft>
              <a:defRPr b="1" smtClean="0">
                <a:solidFill>
                  <a:schemeClr val="tx2"/>
                </a:solidFill>
                <a:latin typeface="Arial" pitchFamily="34" charset="0"/>
                <a:ea typeface="Arial" charset="0"/>
                <a:cs typeface="Arial" pitchFamily="34" charset="0"/>
              </a:defRPr>
            </a:lvl1pPr>
          </a:lstStyle>
          <a:p>
            <a:pPr>
              <a:defRPr/>
            </a:pPr>
            <a:fld id="{C597370E-7A89-45ED-906D-10B76C7F156D}" type="slidenum">
              <a:rPr lang="ru-RU"/>
              <a:pPr>
                <a:defRPr/>
              </a:pPr>
              <a:t>‹#›</a:t>
            </a:fld>
            <a:endParaRPr lang="ru-RU"/>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890C26A9-D8E6-4946-931F-BF3544327EEE}"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11" name="Footer Placeholder 4"/>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12" name="Slide Number Placeholder 5"/>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4C9A56E6-AEF3-4CE2-8E4E-E01B4F73C434}"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9C76DAD1-1AC8-42F2-9298-22126DFBD51F}"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A87DBA09-AA29-4AD4-B46B-BCA8940AD2E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395A27DD-7AEC-43D1-86A0-9671BA9D115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1"/>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5" name="Footer Placeholder 2"/>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6" name="Slide Number Placeholder 3"/>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CF740B16-F525-40B3-8AD5-6279AC3A42E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10" name="Footer Placeholder 5"/>
          <p:cNvSpPr>
            <a:spLocks noGrp="1"/>
          </p:cNvSpPr>
          <p:nvPr>
            <p:ph type="ftr" sz="quarter" idx="11"/>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11" name="Slide Number Placeholder 6"/>
          <p:cNvSpPr>
            <a:spLocks noGrp="1"/>
          </p:cNvSpPr>
          <p:nvPr>
            <p:ph type="sldNum" sz="quarter" idx="12"/>
          </p:nvPr>
        </p:nvSpPr>
        <p:spPr/>
        <p:txBody>
          <a:bodyPr/>
          <a:lstStyle>
            <a:lvl1pPr fontAlgn="base">
              <a:spcBef>
                <a:spcPct val="0"/>
              </a:spcBef>
              <a:spcAft>
                <a:spcPct val="0"/>
              </a:spcAft>
              <a:defRPr b="1">
                <a:latin typeface="Europe" charset="0"/>
                <a:ea typeface="Arial" charset="0"/>
              </a:defRPr>
            </a:lvl1pPr>
          </a:lstStyle>
          <a:p>
            <a:pPr>
              <a:defRPr/>
            </a:pPr>
            <a:fld id="{5C58FE8F-433E-49D3-895A-C9555DE020C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ru-RU" smtClean="0"/>
              <a:t>Образец заголовка</a:t>
            </a:r>
            <a:endParaRPr lang="en-US" dirty="0"/>
          </a:p>
        </p:txBody>
      </p:sp>
      <p:sp>
        <p:nvSpPr>
          <p:cNvPr id="11" name="Date Placeholder 4"/>
          <p:cNvSpPr>
            <a:spLocks noGrp="1"/>
          </p:cNvSpPr>
          <p:nvPr>
            <p:ph type="dt" sz="half" idx="10"/>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
        <p:nvSpPr>
          <p:cNvPr id="12" name="Slide Number Placeholder 6"/>
          <p:cNvSpPr>
            <a:spLocks noGrp="1"/>
          </p:cNvSpPr>
          <p:nvPr>
            <p:ph type="sldNum" sz="quarter" idx="11"/>
          </p:nvPr>
        </p:nvSpPr>
        <p:spPr/>
        <p:txBody>
          <a:bodyPr/>
          <a:lstStyle>
            <a:lvl1pPr fontAlgn="base">
              <a:spcBef>
                <a:spcPct val="0"/>
              </a:spcBef>
              <a:spcAft>
                <a:spcPct val="0"/>
              </a:spcAft>
              <a:defRPr b="1">
                <a:latin typeface="Europe" charset="0"/>
                <a:ea typeface="Arial" charset="0"/>
              </a:defRPr>
            </a:lvl1pPr>
          </a:lstStyle>
          <a:p>
            <a:pPr>
              <a:defRPr/>
            </a:pPr>
            <a:fld id="{E8D58A45-E1FB-4994-A61D-870B2094AD75}" type="slidenum">
              <a:rPr lang="en-GB"/>
              <a:pPr>
                <a:defRPr/>
              </a:pPr>
              <a:t>‹#›</a:t>
            </a:fld>
            <a:endParaRPr lang="en-GB"/>
          </a:p>
        </p:txBody>
      </p:sp>
      <p:sp>
        <p:nvSpPr>
          <p:cNvPr id="13" name="Footer Placeholder 5"/>
          <p:cNvSpPr>
            <a:spLocks noGrp="1"/>
          </p:cNvSpPr>
          <p:nvPr>
            <p:ph type="ftr" sz="quarter" idx="12"/>
          </p:nvPr>
        </p:nvSpPr>
        <p:spPr/>
        <p:txBody>
          <a:bodyPr/>
          <a:lstStyle>
            <a:lvl1pPr fontAlgn="base">
              <a:spcBef>
                <a:spcPct val="0"/>
              </a:spcBef>
              <a:spcAft>
                <a:spcPct val="0"/>
              </a:spcAft>
              <a:defRPr b="1">
                <a:latin typeface="Europe" charset="0"/>
                <a:ea typeface="Arial" charset="0"/>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prstClr val="white">
                    <a:shade val="50000"/>
                  </a:prstClr>
                </a:solidFill>
                <a:latin typeface="Book Antiqua"/>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prstClr val="white">
                    <a:shade val="50000"/>
                  </a:prstClr>
                </a:solidFill>
                <a:latin typeface="Book Antiqua"/>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prstClr val="white">
                    <a:shade val="50000"/>
                  </a:prstClr>
                </a:solidFill>
                <a:latin typeface="Book Antiqua"/>
              </a:defRPr>
            </a:lvl1pPr>
          </a:lstStyle>
          <a:p>
            <a:pPr>
              <a:defRPr/>
            </a:pPr>
            <a:fld id="{A4DBB668-742D-4C9A-8348-8FC024DE0F95}" type="slidenum">
              <a:rPr lang="en-GB"/>
              <a:pPr>
                <a:defRPr/>
              </a:pPr>
              <a:t>‹#›</a:t>
            </a:fld>
            <a:endParaRPr lang="en-GB"/>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ftr="0" dt="0"/>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jpeg"/><Relationship Id="rId21" Type="http://schemas.openxmlformats.org/officeDocument/2006/relationships/image" Target="../media/image31.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ChangeArrowheads="1"/>
          </p:cNvSpPr>
          <p:nvPr/>
        </p:nvSpPr>
        <p:spPr bwMode="auto">
          <a:xfrm>
            <a:off x="0" y="6454775"/>
            <a:ext cx="9144000" cy="0"/>
          </a:xfrm>
          <a:prstGeom prst="rect">
            <a:avLst/>
          </a:prstGeom>
          <a:noFill/>
          <a:ln w="9525">
            <a:noFill/>
            <a:miter lim="800000"/>
            <a:headEnd/>
            <a:tailEnd/>
          </a:ln>
        </p:spPr>
        <p:txBody>
          <a:bodyPr wrap="none" anchor="ctr">
            <a:spAutoFit/>
          </a:bodyPr>
          <a:lstStyle/>
          <a:p>
            <a:endParaRPr lang="en-US" b="0">
              <a:latin typeface="Arial" charset="0"/>
            </a:endParaRPr>
          </a:p>
        </p:txBody>
      </p:sp>
      <p:pic>
        <p:nvPicPr>
          <p:cNvPr id="16386" name="Picture 27" descr="russian_flag"/>
          <p:cNvPicPr>
            <a:picLocks noChangeAspect="1" noChangeArrowheads="1" noCrop="1"/>
          </p:cNvPicPr>
          <p:nvPr/>
        </p:nvPicPr>
        <p:blipFill>
          <a:blip r:embed="rId3"/>
          <a:srcRect/>
          <a:stretch>
            <a:fillRect/>
          </a:stretch>
        </p:blipFill>
        <p:spPr bwMode="auto">
          <a:xfrm>
            <a:off x="7672388" y="188913"/>
            <a:ext cx="1220787" cy="731837"/>
          </a:xfrm>
          <a:prstGeom prst="rect">
            <a:avLst/>
          </a:prstGeom>
          <a:noFill/>
          <a:ln w="9525">
            <a:noFill/>
            <a:miter lim="800000"/>
            <a:headEnd/>
            <a:tailEnd/>
          </a:ln>
        </p:spPr>
      </p:pic>
      <p:sp>
        <p:nvSpPr>
          <p:cNvPr id="16387" name="Rectangle 6"/>
          <p:cNvSpPr>
            <a:spLocks noChangeArrowheads="1"/>
          </p:cNvSpPr>
          <p:nvPr/>
        </p:nvSpPr>
        <p:spPr bwMode="auto">
          <a:xfrm>
            <a:off x="0" y="2044700"/>
            <a:ext cx="9144000" cy="2246313"/>
          </a:xfrm>
          <a:prstGeom prst="rect">
            <a:avLst/>
          </a:prstGeom>
          <a:noFill/>
          <a:ln w="9525">
            <a:noFill/>
            <a:miter lim="800000"/>
            <a:headEnd/>
            <a:tailEnd/>
          </a:ln>
        </p:spPr>
        <p:txBody>
          <a:bodyPr anchor="ctr">
            <a:spAutoFit/>
          </a:bodyPr>
          <a:lstStyle/>
          <a:p>
            <a:pPr algn="ctr"/>
            <a:r>
              <a:rPr lang="en-US" sz="3200">
                <a:solidFill>
                  <a:srgbClr val="FF6600"/>
                </a:solidFill>
                <a:latin typeface="Arial" charset="0"/>
              </a:rPr>
              <a:t>Unmanned systems</a:t>
            </a:r>
          </a:p>
          <a:p>
            <a:pPr algn="ctr"/>
            <a:r>
              <a:rPr lang="en-US" sz="3200">
                <a:solidFill>
                  <a:srgbClr val="FF6600"/>
                </a:solidFill>
                <a:latin typeface="Arial" charset="0"/>
              </a:rPr>
              <a:t>Group of companies</a:t>
            </a:r>
          </a:p>
          <a:p>
            <a:pPr algn="ctr"/>
            <a:endParaRPr lang="en-US" sz="2800">
              <a:solidFill>
                <a:srgbClr val="FF6600"/>
              </a:solidFill>
              <a:latin typeface="Arial" charset="0"/>
            </a:endParaRPr>
          </a:p>
          <a:p>
            <a:pPr algn="ctr"/>
            <a:r>
              <a:rPr lang="en-US" sz="1600">
                <a:latin typeface="Arial" charset="0"/>
              </a:rPr>
              <a:t>Contact: Irina Trefilova</a:t>
            </a:r>
          </a:p>
          <a:p>
            <a:pPr algn="ctr"/>
            <a:r>
              <a:rPr lang="en-US" sz="1600">
                <a:latin typeface="Arial" charset="0"/>
              </a:rPr>
              <a:t>E-mail:info@unmanned.ru</a:t>
            </a:r>
          </a:p>
          <a:p>
            <a:pPr algn="ctr"/>
            <a:r>
              <a:rPr lang="en-US" sz="1600">
                <a:latin typeface="Arial" charset="0"/>
              </a:rPr>
              <a:t>Tel.:+7(3412)51-51-65</a:t>
            </a:r>
          </a:p>
        </p:txBody>
      </p:sp>
      <p:pic>
        <p:nvPicPr>
          <p:cNvPr id="16388" name="Picture 2" descr="C:\Users\uay\Desktop\Ушомирский\фото\logo.png"/>
          <p:cNvPicPr>
            <a:picLocks noChangeAspect="1" noChangeArrowheads="1"/>
          </p:cNvPicPr>
          <p:nvPr/>
        </p:nvPicPr>
        <p:blipFill>
          <a:blip r:embed="rId4"/>
          <a:srcRect/>
          <a:stretch>
            <a:fillRect/>
          </a:stretch>
        </p:blipFill>
        <p:spPr bwMode="auto">
          <a:xfrm>
            <a:off x="0" y="115888"/>
            <a:ext cx="7427913" cy="1022350"/>
          </a:xfrm>
          <a:prstGeom prst="rect">
            <a:avLst/>
          </a:prstGeom>
          <a:noFill/>
          <a:ln w="9525">
            <a:noFill/>
            <a:miter lim="800000"/>
            <a:headEnd/>
            <a:tailEnd/>
          </a:ln>
        </p:spPr>
      </p:pic>
      <p:pic>
        <p:nvPicPr>
          <p:cNvPr id="16389" name="Изображение 1"/>
          <p:cNvPicPr>
            <a:picLocks noChangeAspect="1"/>
          </p:cNvPicPr>
          <p:nvPr/>
        </p:nvPicPr>
        <p:blipFill>
          <a:blip r:embed="rId5"/>
          <a:srcRect/>
          <a:stretch>
            <a:fillRect/>
          </a:stretch>
        </p:blipFill>
        <p:spPr bwMode="auto">
          <a:xfrm>
            <a:off x="0" y="5164138"/>
            <a:ext cx="2268538" cy="1693862"/>
          </a:xfrm>
          <a:prstGeom prst="rect">
            <a:avLst/>
          </a:prstGeom>
          <a:noFill/>
          <a:ln w="9525">
            <a:noFill/>
            <a:miter lim="800000"/>
            <a:headEnd/>
            <a:tailEnd/>
          </a:ln>
        </p:spPr>
      </p:pic>
      <p:pic>
        <p:nvPicPr>
          <p:cNvPr id="16390" name="Изображение 2"/>
          <p:cNvPicPr>
            <a:picLocks noChangeAspect="1"/>
          </p:cNvPicPr>
          <p:nvPr/>
        </p:nvPicPr>
        <p:blipFill>
          <a:blip r:embed="rId6"/>
          <a:srcRect/>
          <a:stretch>
            <a:fillRect/>
          </a:stretch>
        </p:blipFill>
        <p:spPr bwMode="auto">
          <a:xfrm>
            <a:off x="2268538" y="5151438"/>
            <a:ext cx="2159000" cy="1706562"/>
          </a:xfrm>
          <a:prstGeom prst="rect">
            <a:avLst/>
          </a:prstGeom>
          <a:noFill/>
          <a:ln w="9525">
            <a:noFill/>
            <a:miter lim="800000"/>
            <a:headEnd/>
            <a:tailEnd/>
          </a:ln>
        </p:spPr>
      </p:pic>
      <p:pic>
        <p:nvPicPr>
          <p:cNvPr id="16391" name="Изображение 3"/>
          <p:cNvPicPr>
            <a:picLocks noChangeAspect="1"/>
          </p:cNvPicPr>
          <p:nvPr/>
        </p:nvPicPr>
        <p:blipFill>
          <a:blip r:embed="rId7"/>
          <a:srcRect l="3134" t="6686"/>
          <a:stretch>
            <a:fillRect/>
          </a:stretch>
        </p:blipFill>
        <p:spPr bwMode="auto">
          <a:xfrm>
            <a:off x="4427538" y="5141913"/>
            <a:ext cx="2376487" cy="1716087"/>
          </a:xfrm>
          <a:prstGeom prst="rect">
            <a:avLst/>
          </a:prstGeom>
          <a:noFill/>
          <a:ln w="9525">
            <a:noFill/>
            <a:miter lim="800000"/>
            <a:headEnd/>
            <a:tailEnd/>
          </a:ln>
        </p:spPr>
      </p:pic>
      <p:pic>
        <p:nvPicPr>
          <p:cNvPr id="16392" name="Изображение 5"/>
          <p:cNvPicPr>
            <a:picLocks noChangeAspect="1"/>
          </p:cNvPicPr>
          <p:nvPr/>
        </p:nvPicPr>
        <p:blipFill>
          <a:blip r:embed="rId8"/>
          <a:srcRect/>
          <a:stretch>
            <a:fillRect/>
          </a:stretch>
        </p:blipFill>
        <p:spPr bwMode="auto">
          <a:xfrm>
            <a:off x="6804025" y="5137150"/>
            <a:ext cx="2339975" cy="1717675"/>
          </a:xfrm>
          <a:prstGeom prst="rect">
            <a:avLst/>
          </a:prstGeom>
          <a:noFill/>
          <a:ln w="9525">
            <a:noFill/>
            <a:miter lim="800000"/>
            <a:headEnd/>
            <a:tailEnd/>
          </a:ln>
        </p:spPr>
      </p:pic>
      <p:pic>
        <p:nvPicPr>
          <p:cNvPr id="16393" name="Picture 3" descr="C:\Users\uay\Desktop\s1356704922-forestfire-s.jpg"/>
          <p:cNvPicPr>
            <a:picLocks noChangeAspect="1" noChangeArrowheads="1"/>
          </p:cNvPicPr>
          <p:nvPr/>
        </p:nvPicPr>
        <p:blipFill>
          <a:blip r:embed="rId9"/>
          <a:srcRect/>
          <a:stretch>
            <a:fillRect/>
          </a:stretch>
        </p:blipFill>
        <p:spPr bwMode="auto">
          <a:xfrm>
            <a:off x="6804025" y="3429000"/>
            <a:ext cx="2339975" cy="1700213"/>
          </a:xfrm>
          <a:prstGeom prst="rect">
            <a:avLst/>
          </a:prstGeom>
          <a:noFill/>
          <a:ln w="9525">
            <a:noFill/>
            <a:miter lim="800000"/>
            <a:headEnd/>
            <a:tailEnd/>
          </a:ln>
        </p:spPr>
      </p:pic>
      <p:pic>
        <p:nvPicPr>
          <p:cNvPr id="16394" name="Picture 4" descr="C:\Users\uay\Desktop\s1360242459-electro-s.jpg"/>
          <p:cNvPicPr>
            <a:picLocks noChangeAspect="1" noChangeArrowheads="1"/>
          </p:cNvPicPr>
          <p:nvPr/>
        </p:nvPicPr>
        <p:blipFill>
          <a:blip r:embed="rId10"/>
          <a:srcRect/>
          <a:stretch>
            <a:fillRect/>
          </a:stretch>
        </p:blipFill>
        <p:spPr bwMode="auto">
          <a:xfrm>
            <a:off x="0" y="3429000"/>
            <a:ext cx="2268538" cy="1700213"/>
          </a:xfrm>
          <a:prstGeom prst="rect">
            <a:avLst/>
          </a:prstGeom>
          <a:noFill/>
          <a:ln w="9525">
            <a:noFill/>
            <a:miter lim="800000"/>
            <a:headEnd/>
            <a:tailEnd/>
          </a:ln>
        </p:spPr>
      </p:pic>
      <p:sp>
        <p:nvSpPr>
          <p:cNvPr id="16395" name="Номер слайда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93C2A4C-7450-48A8-B221-C1F4B458FDF4}" type="slidenum">
              <a:rPr lang="en-US">
                <a:solidFill>
                  <a:schemeClr val="tx2"/>
                </a:solidFill>
                <a:latin typeface="Europe"/>
              </a:rPr>
              <a:pPr/>
              <a:t>1</a:t>
            </a:fld>
            <a:endParaRPr lang="en-US">
              <a:solidFill>
                <a:schemeClr val="tx2"/>
              </a:solidFill>
              <a:latin typeface="Europe"/>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p:cNvSpPr>
          <p:nvPr/>
        </p:nvSpPr>
        <p:spPr bwMode="auto">
          <a:xfrm>
            <a:off x="0" y="6454775"/>
            <a:ext cx="9144000" cy="0"/>
          </a:xfrm>
          <a:prstGeom prst="rect">
            <a:avLst/>
          </a:prstGeom>
          <a:noFill/>
          <a:ln w="9525">
            <a:noFill/>
            <a:miter lim="800000"/>
            <a:headEnd/>
            <a:tailEnd/>
          </a:ln>
        </p:spPr>
        <p:txBody>
          <a:bodyPr wrap="none" anchor="ctr">
            <a:spAutoFit/>
          </a:bodyPr>
          <a:lstStyle/>
          <a:p>
            <a:endParaRPr lang="en-US" b="0">
              <a:latin typeface="Arial" charset="0"/>
            </a:endParaRPr>
          </a:p>
        </p:txBody>
      </p:sp>
      <p:sp>
        <p:nvSpPr>
          <p:cNvPr id="18434" name="Text Box 7"/>
          <p:cNvSpPr txBox="1">
            <a:spLocks noChangeArrowheads="1"/>
          </p:cNvSpPr>
          <p:nvPr/>
        </p:nvSpPr>
        <p:spPr bwMode="auto">
          <a:xfrm>
            <a:off x="3249613" y="6254750"/>
            <a:ext cx="2235200" cy="400050"/>
          </a:xfrm>
          <a:prstGeom prst="rect">
            <a:avLst/>
          </a:prstGeom>
          <a:noFill/>
          <a:ln w="9525">
            <a:noFill/>
            <a:miter lim="800000"/>
            <a:headEnd/>
            <a:tailEnd/>
          </a:ln>
        </p:spPr>
        <p:txBody>
          <a:bodyPr wrap="none">
            <a:spAutoFit/>
          </a:bodyPr>
          <a:lstStyle/>
          <a:p>
            <a:r>
              <a:rPr lang="en-US" sz="2000">
                <a:solidFill>
                  <a:schemeClr val="bg1"/>
                </a:solidFill>
                <a:latin typeface="Eurostile" pitchFamily="34" charset="0"/>
              </a:rPr>
              <a:t>www.unmanned.ru</a:t>
            </a:r>
            <a:endParaRPr lang="ru-RU" sz="2000">
              <a:solidFill>
                <a:schemeClr val="bg1"/>
              </a:solidFill>
              <a:latin typeface="Arial" charset="0"/>
            </a:endParaRPr>
          </a:p>
        </p:txBody>
      </p:sp>
      <p:sp>
        <p:nvSpPr>
          <p:cNvPr id="18435" name="Номер слайда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B65CD0E1-D75F-47C5-9BAF-D287F48F9264}" type="slidenum">
              <a:rPr lang="ru-RU">
                <a:latin typeface="Arial" charset="0"/>
                <a:cs typeface="Arial" charset="0"/>
              </a:rPr>
              <a:pPr/>
              <a:t>2</a:t>
            </a:fld>
            <a:endParaRPr lang="ru-RU">
              <a:latin typeface="Arial" charset="0"/>
              <a:cs typeface="Arial" charset="0"/>
            </a:endParaRPr>
          </a:p>
        </p:txBody>
      </p:sp>
      <p:pic>
        <p:nvPicPr>
          <p:cNvPr id="18436" name="Picture 2" descr="C:\Users\uay\Desktop\документы Беспилотные системы\учред.док-ты ФИНКО\лицензия на производство стр.1.jpg"/>
          <p:cNvPicPr>
            <a:picLocks noChangeAspect="1" noChangeArrowheads="1"/>
          </p:cNvPicPr>
          <p:nvPr/>
        </p:nvPicPr>
        <p:blipFill>
          <a:blip r:embed="rId3"/>
          <a:srcRect/>
          <a:stretch>
            <a:fillRect/>
          </a:stretch>
        </p:blipFill>
        <p:spPr bwMode="auto">
          <a:xfrm>
            <a:off x="274638" y="1927225"/>
            <a:ext cx="906462" cy="1292225"/>
          </a:xfrm>
          <a:prstGeom prst="rect">
            <a:avLst/>
          </a:prstGeom>
          <a:noFill/>
          <a:ln w="9525">
            <a:noFill/>
            <a:miter lim="800000"/>
            <a:headEnd/>
            <a:tailEnd/>
          </a:ln>
        </p:spPr>
      </p:pic>
      <p:pic>
        <p:nvPicPr>
          <p:cNvPr id="18437" name="Picture 3" descr="C:\Users\uay\Desktop\документы Беспилотные системы\учред.док-ты ФИНКО\лицензия на производств стр.2.jpg"/>
          <p:cNvPicPr>
            <a:picLocks noChangeAspect="1" noChangeArrowheads="1"/>
          </p:cNvPicPr>
          <p:nvPr/>
        </p:nvPicPr>
        <p:blipFill>
          <a:blip r:embed="rId4"/>
          <a:srcRect/>
          <a:stretch>
            <a:fillRect/>
          </a:stretch>
        </p:blipFill>
        <p:spPr bwMode="auto">
          <a:xfrm>
            <a:off x="1258888" y="1927225"/>
            <a:ext cx="912812" cy="1292225"/>
          </a:xfrm>
          <a:prstGeom prst="rect">
            <a:avLst/>
          </a:prstGeom>
          <a:noFill/>
          <a:ln w="9525">
            <a:noFill/>
            <a:miter lim="800000"/>
            <a:headEnd/>
            <a:tailEnd/>
          </a:ln>
        </p:spPr>
      </p:pic>
      <p:pic>
        <p:nvPicPr>
          <p:cNvPr id="18438" name="Picture 4" descr="C:\Users\uay\Desktop\документы Беспилотные системы\учред.док-ты ФИНКО\лицензия на производство стр.3.jpg"/>
          <p:cNvPicPr>
            <a:picLocks noChangeAspect="1" noChangeArrowheads="1"/>
          </p:cNvPicPr>
          <p:nvPr/>
        </p:nvPicPr>
        <p:blipFill>
          <a:blip r:embed="rId5"/>
          <a:srcRect/>
          <a:stretch>
            <a:fillRect/>
          </a:stretch>
        </p:blipFill>
        <p:spPr bwMode="auto">
          <a:xfrm>
            <a:off x="2268538" y="1916113"/>
            <a:ext cx="903287" cy="1292225"/>
          </a:xfrm>
          <a:prstGeom prst="rect">
            <a:avLst/>
          </a:prstGeom>
          <a:noFill/>
          <a:ln w="9525">
            <a:noFill/>
            <a:miter lim="800000"/>
            <a:headEnd/>
            <a:tailEnd/>
          </a:ln>
        </p:spPr>
      </p:pic>
      <p:pic>
        <p:nvPicPr>
          <p:cNvPr id="18439" name="Picture 5" descr="C:\Users\uay\Desktop\документы Беспилотные системы\для клиентов\договоры. счета\геодезия и картография\Лицензия Геодезия и картография0001.jpg"/>
          <p:cNvPicPr>
            <a:picLocks noChangeAspect="1" noChangeArrowheads="1"/>
          </p:cNvPicPr>
          <p:nvPr/>
        </p:nvPicPr>
        <p:blipFill>
          <a:blip r:embed="rId6"/>
          <a:srcRect/>
          <a:stretch>
            <a:fillRect/>
          </a:stretch>
        </p:blipFill>
        <p:spPr bwMode="auto">
          <a:xfrm>
            <a:off x="5822950" y="1968500"/>
            <a:ext cx="901700" cy="1266825"/>
          </a:xfrm>
          <a:prstGeom prst="rect">
            <a:avLst/>
          </a:prstGeom>
          <a:noFill/>
          <a:ln w="9525">
            <a:noFill/>
            <a:miter lim="800000"/>
            <a:headEnd/>
            <a:tailEnd/>
          </a:ln>
        </p:spPr>
      </p:pic>
      <p:pic>
        <p:nvPicPr>
          <p:cNvPr id="18440" name="Picture 6" descr="C:\Users\uay\Desktop\документы Беспилотные системы\для клиентов\договоры. счета\геодезия и картография\Лицензия Геодезия и картография0002.jpg"/>
          <p:cNvPicPr>
            <a:picLocks noChangeAspect="1" noChangeArrowheads="1"/>
          </p:cNvPicPr>
          <p:nvPr/>
        </p:nvPicPr>
        <p:blipFill>
          <a:blip r:embed="rId7"/>
          <a:srcRect/>
          <a:stretch>
            <a:fillRect/>
          </a:stretch>
        </p:blipFill>
        <p:spPr bwMode="auto">
          <a:xfrm>
            <a:off x="6875463" y="1970088"/>
            <a:ext cx="887412" cy="1262062"/>
          </a:xfrm>
          <a:prstGeom prst="rect">
            <a:avLst/>
          </a:prstGeom>
          <a:noFill/>
          <a:ln w="9525">
            <a:noFill/>
            <a:miter lim="800000"/>
            <a:headEnd/>
            <a:tailEnd/>
          </a:ln>
        </p:spPr>
      </p:pic>
      <p:sp>
        <p:nvSpPr>
          <p:cNvPr id="18441" name="TextBox 17"/>
          <p:cNvSpPr txBox="1">
            <a:spLocks noChangeArrowheads="1"/>
          </p:cNvSpPr>
          <p:nvPr/>
        </p:nvSpPr>
        <p:spPr bwMode="auto">
          <a:xfrm>
            <a:off x="5364163" y="1562100"/>
            <a:ext cx="2900362" cy="461963"/>
          </a:xfrm>
          <a:prstGeom prst="rect">
            <a:avLst/>
          </a:prstGeom>
          <a:noFill/>
          <a:ln w="9525">
            <a:noFill/>
            <a:miter lim="800000"/>
            <a:headEnd/>
            <a:tailEnd/>
          </a:ln>
        </p:spPr>
        <p:txBody>
          <a:bodyPr wrap="none">
            <a:spAutoFit/>
          </a:bodyPr>
          <a:lstStyle/>
          <a:p>
            <a:pPr algn="ctr"/>
            <a:r>
              <a:rPr lang="en-US" sz="1200"/>
              <a:t>2. License for geodetic and mapping </a:t>
            </a:r>
          </a:p>
          <a:p>
            <a:pPr algn="ctr"/>
            <a:r>
              <a:rPr lang="en-US" sz="1200"/>
              <a:t>services on the federal level</a:t>
            </a:r>
            <a:endParaRPr lang="ru-RU" sz="1200"/>
          </a:p>
        </p:txBody>
      </p:sp>
      <p:sp>
        <p:nvSpPr>
          <p:cNvPr id="13" name="TextBox 12"/>
          <p:cNvSpPr txBox="1"/>
          <p:nvPr/>
        </p:nvSpPr>
        <p:spPr>
          <a:xfrm>
            <a:off x="393700" y="1520825"/>
            <a:ext cx="2778125" cy="461963"/>
          </a:xfrm>
          <a:prstGeom prst="rect">
            <a:avLst/>
          </a:prstGeom>
          <a:noFill/>
        </p:spPr>
        <p:txBody>
          <a:bodyPr wrap="none">
            <a:spAutoFit/>
          </a:bodyPr>
          <a:lstStyle/>
          <a:p>
            <a:pPr marL="228600" indent="-228600">
              <a:buFontTx/>
              <a:buAutoNum type="arabicPeriod"/>
              <a:defRPr/>
            </a:pPr>
            <a:r>
              <a:rPr lang="en-US" sz="1200" dirty="0">
                <a:latin typeface="Europe" charset="0"/>
                <a:ea typeface="Arial" charset="0"/>
              </a:rPr>
              <a:t>License </a:t>
            </a:r>
            <a:r>
              <a:rPr lang="en-US" sz="1200" dirty="0">
                <a:latin typeface="Europe" charset="0"/>
                <a:ea typeface="Arial" charset="0"/>
              </a:rPr>
              <a:t>for aircrafts design, </a:t>
            </a:r>
            <a:endParaRPr lang="en-US" sz="1200" dirty="0">
              <a:latin typeface="Europe" charset="0"/>
              <a:ea typeface="Arial" charset="0"/>
            </a:endParaRPr>
          </a:p>
          <a:p>
            <a:pPr>
              <a:defRPr/>
            </a:pPr>
            <a:r>
              <a:rPr lang="en-US" sz="1200" dirty="0">
                <a:latin typeface="Europe" charset="0"/>
                <a:ea typeface="Arial" charset="0"/>
              </a:rPr>
              <a:t>manufacture</a:t>
            </a:r>
            <a:r>
              <a:rPr lang="en-US" sz="1200" dirty="0">
                <a:latin typeface="Europe" charset="0"/>
                <a:ea typeface="Arial" charset="0"/>
              </a:rPr>
              <a:t>, testing and servicing </a:t>
            </a:r>
            <a:endParaRPr lang="ru-RU" sz="1200" dirty="0">
              <a:latin typeface="Europe" charset="0"/>
              <a:ea typeface="Arial" charset="0"/>
            </a:endParaRPr>
          </a:p>
        </p:txBody>
      </p:sp>
      <p:sp>
        <p:nvSpPr>
          <p:cNvPr id="18443" name="Прямоугольник 3"/>
          <p:cNvSpPr>
            <a:spLocks noChangeArrowheads="1"/>
          </p:cNvSpPr>
          <p:nvPr/>
        </p:nvSpPr>
        <p:spPr bwMode="auto">
          <a:xfrm>
            <a:off x="3313113" y="874713"/>
            <a:ext cx="2190750" cy="646112"/>
          </a:xfrm>
          <a:prstGeom prst="rect">
            <a:avLst/>
          </a:prstGeom>
          <a:noFill/>
          <a:ln w="9525">
            <a:noFill/>
            <a:miter lim="800000"/>
            <a:headEnd/>
            <a:tailEnd/>
          </a:ln>
        </p:spPr>
        <p:txBody>
          <a:bodyPr wrap="none">
            <a:spAutoFit/>
          </a:bodyPr>
          <a:lstStyle/>
          <a:p>
            <a:pPr algn="ctr"/>
            <a:r>
              <a:rPr lang="en-US"/>
              <a:t>Licences</a:t>
            </a:r>
          </a:p>
          <a:p>
            <a:pPr algn="ctr"/>
            <a:r>
              <a:rPr lang="en-US" b="0">
                <a:solidFill>
                  <a:srgbClr val="333333"/>
                </a:solidFill>
                <a:latin typeface="Trebuchet MS" pitchFamily="34" charset="0"/>
              </a:rPr>
              <a:t>The company has: </a:t>
            </a:r>
            <a:endParaRPr lang="ru-RU"/>
          </a:p>
        </p:txBody>
      </p:sp>
      <p:sp>
        <p:nvSpPr>
          <p:cNvPr id="18444" name="Прямоугольник 4"/>
          <p:cNvSpPr>
            <a:spLocks noChangeArrowheads="1"/>
          </p:cNvSpPr>
          <p:nvPr/>
        </p:nvSpPr>
        <p:spPr bwMode="auto">
          <a:xfrm>
            <a:off x="3538538" y="3357563"/>
            <a:ext cx="1825625" cy="368300"/>
          </a:xfrm>
          <a:prstGeom prst="rect">
            <a:avLst/>
          </a:prstGeom>
          <a:noFill/>
          <a:ln w="9525">
            <a:noFill/>
            <a:miter lim="800000"/>
            <a:headEnd/>
            <a:tailEnd/>
          </a:ln>
        </p:spPr>
        <p:txBody>
          <a:bodyPr wrap="none">
            <a:spAutoFit/>
          </a:bodyPr>
          <a:lstStyle/>
          <a:p>
            <a:r>
              <a:rPr lang="en-US"/>
              <a:t>Our customers</a:t>
            </a:r>
            <a:endParaRPr lang="ru-RU"/>
          </a:p>
        </p:txBody>
      </p:sp>
      <p:pic>
        <p:nvPicPr>
          <p:cNvPr id="18445" name="Picture 2"/>
          <p:cNvPicPr>
            <a:picLocks noChangeAspect="1" noChangeArrowheads="1"/>
          </p:cNvPicPr>
          <p:nvPr/>
        </p:nvPicPr>
        <p:blipFill>
          <a:blip r:embed="rId8"/>
          <a:srcRect/>
          <a:stretch>
            <a:fillRect/>
          </a:stretch>
        </p:blipFill>
        <p:spPr bwMode="auto">
          <a:xfrm>
            <a:off x="839788" y="3800475"/>
            <a:ext cx="1657350" cy="793750"/>
          </a:xfrm>
          <a:prstGeom prst="rect">
            <a:avLst/>
          </a:prstGeom>
          <a:noFill/>
          <a:ln w="9525">
            <a:noFill/>
            <a:miter lim="800000"/>
            <a:headEnd/>
            <a:tailEnd/>
          </a:ln>
        </p:spPr>
      </p:pic>
      <p:pic>
        <p:nvPicPr>
          <p:cNvPr id="18446" name="Picture 3"/>
          <p:cNvPicPr>
            <a:picLocks noChangeAspect="1" noChangeArrowheads="1"/>
          </p:cNvPicPr>
          <p:nvPr/>
        </p:nvPicPr>
        <p:blipFill>
          <a:blip r:embed="rId9"/>
          <a:srcRect/>
          <a:stretch>
            <a:fillRect/>
          </a:stretch>
        </p:blipFill>
        <p:spPr bwMode="auto">
          <a:xfrm>
            <a:off x="3313113" y="3867150"/>
            <a:ext cx="627062" cy="808038"/>
          </a:xfrm>
          <a:prstGeom prst="rect">
            <a:avLst/>
          </a:prstGeom>
          <a:noFill/>
          <a:ln w="9525">
            <a:noFill/>
            <a:miter lim="800000"/>
            <a:headEnd/>
            <a:tailEnd/>
          </a:ln>
        </p:spPr>
      </p:pic>
      <p:pic>
        <p:nvPicPr>
          <p:cNvPr id="18447" name="Picture 4"/>
          <p:cNvPicPr>
            <a:picLocks noChangeAspect="1" noChangeArrowheads="1"/>
          </p:cNvPicPr>
          <p:nvPr/>
        </p:nvPicPr>
        <p:blipFill>
          <a:blip r:embed="rId10"/>
          <a:srcRect/>
          <a:stretch>
            <a:fillRect/>
          </a:stretch>
        </p:blipFill>
        <p:spPr bwMode="auto">
          <a:xfrm>
            <a:off x="5113338" y="3867150"/>
            <a:ext cx="615950" cy="765175"/>
          </a:xfrm>
          <a:prstGeom prst="rect">
            <a:avLst/>
          </a:prstGeom>
          <a:noFill/>
          <a:ln w="9525">
            <a:noFill/>
            <a:miter lim="800000"/>
            <a:headEnd/>
            <a:tailEnd/>
          </a:ln>
        </p:spPr>
      </p:pic>
      <p:pic>
        <p:nvPicPr>
          <p:cNvPr id="18448" name="Picture 5"/>
          <p:cNvPicPr>
            <a:picLocks noChangeAspect="1" noChangeArrowheads="1"/>
          </p:cNvPicPr>
          <p:nvPr/>
        </p:nvPicPr>
        <p:blipFill>
          <a:blip r:embed="rId11"/>
          <a:srcRect/>
          <a:stretch>
            <a:fillRect/>
          </a:stretch>
        </p:blipFill>
        <p:spPr bwMode="auto">
          <a:xfrm>
            <a:off x="6875463" y="3867150"/>
            <a:ext cx="655637" cy="660400"/>
          </a:xfrm>
          <a:prstGeom prst="rect">
            <a:avLst/>
          </a:prstGeom>
          <a:noFill/>
          <a:ln w="9525">
            <a:noFill/>
            <a:miter lim="800000"/>
            <a:headEnd/>
            <a:tailEnd/>
          </a:ln>
        </p:spPr>
      </p:pic>
      <p:pic>
        <p:nvPicPr>
          <p:cNvPr id="18449" name="Picture 6"/>
          <p:cNvPicPr>
            <a:picLocks noChangeAspect="1" noChangeArrowheads="1"/>
          </p:cNvPicPr>
          <p:nvPr/>
        </p:nvPicPr>
        <p:blipFill>
          <a:blip r:embed="rId12"/>
          <a:srcRect/>
          <a:stretch>
            <a:fillRect/>
          </a:stretch>
        </p:blipFill>
        <p:spPr bwMode="auto">
          <a:xfrm>
            <a:off x="1668463" y="5145088"/>
            <a:ext cx="969962" cy="788987"/>
          </a:xfrm>
          <a:prstGeom prst="rect">
            <a:avLst/>
          </a:prstGeom>
          <a:noFill/>
          <a:ln w="9525">
            <a:noFill/>
            <a:miter lim="800000"/>
            <a:headEnd/>
            <a:tailEnd/>
          </a:ln>
        </p:spPr>
      </p:pic>
      <p:pic>
        <p:nvPicPr>
          <p:cNvPr id="18450" name="Picture 7"/>
          <p:cNvPicPr>
            <a:picLocks noChangeAspect="1" noChangeArrowheads="1"/>
          </p:cNvPicPr>
          <p:nvPr/>
        </p:nvPicPr>
        <p:blipFill>
          <a:blip r:embed="rId13"/>
          <a:srcRect/>
          <a:stretch>
            <a:fillRect/>
          </a:stretch>
        </p:blipFill>
        <p:spPr bwMode="auto">
          <a:xfrm>
            <a:off x="3546475" y="5140325"/>
            <a:ext cx="727075" cy="915988"/>
          </a:xfrm>
          <a:prstGeom prst="rect">
            <a:avLst/>
          </a:prstGeom>
          <a:noFill/>
          <a:ln w="9525">
            <a:noFill/>
            <a:miter lim="800000"/>
            <a:headEnd/>
            <a:tailEnd/>
          </a:ln>
        </p:spPr>
      </p:pic>
      <p:pic>
        <p:nvPicPr>
          <p:cNvPr id="18451" name="Picture 8"/>
          <p:cNvPicPr>
            <a:picLocks noChangeAspect="1" noChangeArrowheads="1"/>
          </p:cNvPicPr>
          <p:nvPr/>
        </p:nvPicPr>
        <p:blipFill>
          <a:blip r:embed="rId14"/>
          <a:srcRect/>
          <a:stretch>
            <a:fillRect/>
          </a:stretch>
        </p:blipFill>
        <p:spPr bwMode="auto">
          <a:xfrm>
            <a:off x="5624513" y="5135563"/>
            <a:ext cx="1073150" cy="708025"/>
          </a:xfrm>
          <a:prstGeom prst="rect">
            <a:avLst/>
          </a:prstGeom>
          <a:noFill/>
          <a:ln w="9525">
            <a:noFill/>
            <a:miter lim="800000"/>
            <a:headEnd/>
            <a:tailEnd/>
          </a:ln>
        </p:spPr>
      </p:pic>
      <p:pic>
        <p:nvPicPr>
          <p:cNvPr id="18452" name="Picture 9"/>
          <p:cNvPicPr>
            <a:picLocks noChangeAspect="1" noChangeArrowheads="1"/>
          </p:cNvPicPr>
          <p:nvPr/>
        </p:nvPicPr>
        <p:blipFill>
          <a:blip r:embed="rId15"/>
          <a:srcRect/>
          <a:stretch>
            <a:fillRect/>
          </a:stretch>
        </p:blipFill>
        <p:spPr bwMode="auto">
          <a:xfrm>
            <a:off x="1054100" y="4702175"/>
            <a:ext cx="1322388" cy="442913"/>
          </a:xfrm>
          <a:prstGeom prst="rect">
            <a:avLst/>
          </a:prstGeom>
          <a:noFill/>
          <a:ln w="9525">
            <a:noFill/>
            <a:miter lim="800000"/>
            <a:headEnd/>
            <a:tailEnd/>
          </a:ln>
        </p:spPr>
      </p:pic>
      <p:pic>
        <p:nvPicPr>
          <p:cNvPr id="18453" name="Picture 10"/>
          <p:cNvPicPr>
            <a:picLocks noChangeAspect="1" noChangeArrowheads="1"/>
          </p:cNvPicPr>
          <p:nvPr/>
        </p:nvPicPr>
        <p:blipFill>
          <a:blip r:embed="rId16"/>
          <a:srcRect/>
          <a:stretch>
            <a:fillRect/>
          </a:stretch>
        </p:blipFill>
        <p:spPr bwMode="auto">
          <a:xfrm>
            <a:off x="3032125" y="4714875"/>
            <a:ext cx="1238250" cy="420688"/>
          </a:xfrm>
          <a:prstGeom prst="rect">
            <a:avLst/>
          </a:prstGeom>
          <a:noFill/>
          <a:ln w="9525">
            <a:noFill/>
            <a:miter lim="800000"/>
            <a:headEnd/>
            <a:tailEnd/>
          </a:ln>
        </p:spPr>
      </p:pic>
      <p:pic>
        <p:nvPicPr>
          <p:cNvPr id="18454" name="Picture 11"/>
          <p:cNvPicPr>
            <a:picLocks noChangeAspect="1" noChangeArrowheads="1"/>
          </p:cNvPicPr>
          <p:nvPr/>
        </p:nvPicPr>
        <p:blipFill>
          <a:blip r:embed="rId17"/>
          <a:srcRect/>
          <a:stretch>
            <a:fillRect/>
          </a:stretch>
        </p:blipFill>
        <p:spPr bwMode="auto">
          <a:xfrm>
            <a:off x="4902200" y="4675188"/>
            <a:ext cx="1038225" cy="427037"/>
          </a:xfrm>
          <a:prstGeom prst="rect">
            <a:avLst/>
          </a:prstGeom>
          <a:noFill/>
          <a:ln w="9525">
            <a:noFill/>
            <a:miter lim="800000"/>
            <a:headEnd/>
            <a:tailEnd/>
          </a:ln>
        </p:spPr>
      </p:pic>
      <p:pic>
        <p:nvPicPr>
          <p:cNvPr id="18455" name="Picture 12"/>
          <p:cNvPicPr>
            <a:picLocks noChangeAspect="1" noChangeArrowheads="1"/>
          </p:cNvPicPr>
          <p:nvPr/>
        </p:nvPicPr>
        <p:blipFill>
          <a:blip r:embed="rId18"/>
          <a:srcRect/>
          <a:stretch>
            <a:fillRect/>
          </a:stretch>
        </p:blipFill>
        <p:spPr bwMode="auto">
          <a:xfrm>
            <a:off x="6791325" y="4695825"/>
            <a:ext cx="823913" cy="406400"/>
          </a:xfrm>
          <a:prstGeom prst="rect">
            <a:avLst/>
          </a:prstGeom>
          <a:noFill/>
          <a:ln w="9525">
            <a:noFill/>
            <a:miter lim="800000"/>
            <a:headEnd/>
            <a:tailEnd/>
          </a:ln>
        </p:spPr>
      </p:pic>
      <p:pic>
        <p:nvPicPr>
          <p:cNvPr id="18456" name="Picture 13"/>
          <p:cNvPicPr>
            <a:picLocks noChangeAspect="1" noChangeArrowheads="1"/>
          </p:cNvPicPr>
          <p:nvPr/>
        </p:nvPicPr>
        <p:blipFill>
          <a:blip r:embed="rId19"/>
          <a:srcRect/>
          <a:stretch>
            <a:fillRect/>
          </a:stretch>
        </p:blipFill>
        <p:spPr bwMode="auto">
          <a:xfrm>
            <a:off x="1635125" y="6002338"/>
            <a:ext cx="1036638" cy="444500"/>
          </a:xfrm>
          <a:prstGeom prst="rect">
            <a:avLst/>
          </a:prstGeom>
          <a:noFill/>
          <a:ln w="9525">
            <a:noFill/>
            <a:miter lim="800000"/>
            <a:headEnd/>
            <a:tailEnd/>
          </a:ln>
        </p:spPr>
      </p:pic>
      <p:pic>
        <p:nvPicPr>
          <p:cNvPr id="18457" name="Picture 14"/>
          <p:cNvPicPr>
            <a:picLocks noChangeAspect="1" noChangeArrowheads="1"/>
          </p:cNvPicPr>
          <p:nvPr/>
        </p:nvPicPr>
        <p:blipFill>
          <a:blip r:embed="rId20"/>
          <a:srcRect/>
          <a:stretch>
            <a:fillRect/>
          </a:stretch>
        </p:blipFill>
        <p:spPr bwMode="auto">
          <a:xfrm>
            <a:off x="3408363" y="6022975"/>
            <a:ext cx="1003300" cy="431800"/>
          </a:xfrm>
          <a:prstGeom prst="rect">
            <a:avLst/>
          </a:prstGeom>
          <a:noFill/>
          <a:ln w="9525">
            <a:noFill/>
            <a:miter lim="800000"/>
            <a:headEnd/>
            <a:tailEnd/>
          </a:ln>
        </p:spPr>
      </p:pic>
      <p:pic>
        <p:nvPicPr>
          <p:cNvPr id="18458" name="Picture 15"/>
          <p:cNvPicPr>
            <a:picLocks noChangeAspect="1" noChangeArrowheads="1"/>
          </p:cNvPicPr>
          <p:nvPr/>
        </p:nvPicPr>
        <p:blipFill>
          <a:blip r:embed="rId21"/>
          <a:srcRect/>
          <a:stretch>
            <a:fillRect/>
          </a:stretch>
        </p:blipFill>
        <p:spPr bwMode="auto">
          <a:xfrm>
            <a:off x="5513388" y="5948363"/>
            <a:ext cx="1295400" cy="4619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0" y="6454775"/>
            <a:ext cx="9144000" cy="0"/>
          </a:xfrm>
          <a:prstGeom prst="rect">
            <a:avLst/>
          </a:prstGeom>
          <a:noFill/>
          <a:ln w="9525">
            <a:noFill/>
            <a:miter lim="800000"/>
            <a:headEnd/>
            <a:tailEnd/>
          </a:ln>
        </p:spPr>
        <p:txBody>
          <a:bodyPr wrap="none" anchor="ctr">
            <a:spAutoFit/>
          </a:bodyPr>
          <a:lstStyle/>
          <a:p>
            <a:endParaRPr lang="en-US" b="0">
              <a:latin typeface="Arial" charset="0"/>
            </a:endParaRPr>
          </a:p>
        </p:txBody>
      </p:sp>
      <p:sp>
        <p:nvSpPr>
          <p:cNvPr id="20484" name="Text Box 6"/>
          <p:cNvSpPr txBox="1">
            <a:spLocks noChangeArrowheads="1"/>
          </p:cNvSpPr>
          <p:nvPr/>
        </p:nvSpPr>
        <p:spPr bwMode="auto">
          <a:xfrm>
            <a:off x="1092200" y="3244850"/>
            <a:ext cx="1979613" cy="368300"/>
          </a:xfrm>
          <a:prstGeom prst="rect">
            <a:avLst/>
          </a:prstGeom>
          <a:noFill/>
          <a:ln>
            <a:noFill/>
          </a:ln>
          <a:extLst>
            <a:ext uri="{909E8E84-426E-40DD-AFC4-6F175D3DCCD1}"/>
            <a:ext uri="{91240B29-F687-4F45-9708-019B960494DF}"/>
          </a:extLst>
        </p:spPr>
        <p:txBody>
          <a:bodyPr wrap="none">
            <a:spAutoFit/>
          </a:bodyPr>
          <a:lstStyle>
            <a:lvl1pPr>
              <a:defRPr sz="2400" b="1">
                <a:solidFill>
                  <a:schemeClr val="tx1"/>
                </a:solidFill>
                <a:latin typeface="Europe" charset="0"/>
                <a:ea typeface="Arial" charset="0"/>
                <a:cs typeface="Arial" charset="0"/>
              </a:defRPr>
            </a:lvl1pPr>
            <a:lvl2pPr marL="742950" indent="-285750">
              <a:defRPr sz="2400" b="1">
                <a:solidFill>
                  <a:schemeClr val="tx1"/>
                </a:solidFill>
                <a:latin typeface="Europe" charset="0"/>
                <a:ea typeface="Arial" charset="0"/>
              </a:defRPr>
            </a:lvl2pPr>
            <a:lvl3pPr marL="1143000" indent="-228600">
              <a:defRPr sz="2400" b="1">
                <a:solidFill>
                  <a:schemeClr val="tx1"/>
                </a:solidFill>
                <a:latin typeface="Europe" charset="0"/>
                <a:ea typeface="Arial" charset="0"/>
              </a:defRPr>
            </a:lvl3pPr>
            <a:lvl4pPr marL="1600200" indent="-228600">
              <a:defRPr sz="2400" b="1">
                <a:solidFill>
                  <a:schemeClr val="tx1"/>
                </a:solidFill>
                <a:latin typeface="Europe" charset="0"/>
                <a:ea typeface="Arial" charset="0"/>
              </a:defRPr>
            </a:lvl4pPr>
            <a:lvl5pPr marL="2057400" indent="-228600">
              <a:defRPr sz="2400" b="1">
                <a:solidFill>
                  <a:schemeClr val="tx1"/>
                </a:solidFill>
                <a:latin typeface="Europe" charset="0"/>
                <a:ea typeface="Arial" charset="0"/>
              </a:defRPr>
            </a:lvl5pPr>
            <a:lvl6pPr marL="2514600" indent="-228600" fontAlgn="base">
              <a:spcBef>
                <a:spcPct val="0"/>
              </a:spcBef>
              <a:spcAft>
                <a:spcPct val="0"/>
              </a:spcAft>
              <a:defRPr sz="2400" b="1">
                <a:solidFill>
                  <a:schemeClr val="tx1"/>
                </a:solidFill>
                <a:latin typeface="Europe" charset="0"/>
                <a:ea typeface="Arial" charset="0"/>
              </a:defRPr>
            </a:lvl6pPr>
            <a:lvl7pPr marL="2971800" indent="-228600" fontAlgn="base">
              <a:spcBef>
                <a:spcPct val="0"/>
              </a:spcBef>
              <a:spcAft>
                <a:spcPct val="0"/>
              </a:spcAft>
              <a:defRPr sz="2400" b="1">
                <a:solidFill>
                  <a:schemeClr val="tx1"/>
                </a:solidFill>
                <a:latin typeface="Europe" charset="0"/>
                <a:ea typeface="Arial" charset="0"/>
              </a:defRPr>
            </a:lvl7pPr>
            <a:lvl8pPr marL="3429000" indent="-228600" fontAlgn="base">
              <a:spcBef>
                <a:spcPct val="0"/>
              </a:spcBef>
              <a:spcAft>
                <a:spcPct val="0"/>
              </a:spcAft>
              <a:defRPr sz="2400" b="1">
                <a:solidFill>
                  <a:schemeClr val="tx1"/>
                </a:solidFill>
                <a:latin typeface="Europe" charset="0"/>
                <a:ea typeface="Arial" charset="0"/>
              </a:defRPr>
            </a:lvl8pPr>
            <a:lvl9pPr marL="3886200" indent="-228600" fontAlgn="base">
              <a:spcBef>
                <a:spcPct val="0"/>
              </a:spcBef>
              <a:spcAft>
                <a:spcPct val="0"/>
              </a:spcAft>
              <a:defRPr sz="2400" b="1">
                <a:solidFill>
                  <a:schemeClr val="tx1"/>
                </a:solidFill>
                <a:latin typeface="Europe" charset="0"/>
                <a:ea typeface="Arial" charset="0"/>
              </a:defRPr>
            </a:lvl9pPr>
          </a:lstStyle>
          <a:p>
            <a:pPr>
              <a:defRPr/>
            </a:pPr>
            <a:r>
              <a:rPr lang="en-US" sz="1800" dirty="0" err="1" smtClean="0">
                <a:solidFill>
                  <a:schemeClr val="tx1">
                    <a:lumMod val="65000"/>
                    <a:lumOff val="35000"/>
                  </a:schemeClr>
                </a:solidFill>
                <a:latin typeface="Eurostile" charset="0"/>
              </a:rPr>
              <a:t>Supercam</a:t>
            </a:r>
            <a:r>
              <a:rPr lang="en-US" sz="1800" dirty="0" smtClean="0">
                <a:solidFill>
                  <a:schemeClr val="tx1">
                    <a:lumMod val="65000"/>
                    <a:lumOff val="35000"/>
                  </a:schemeClr>
                </a:solidFill>
                <a:latin typeface="Eurostile" charset="0"/>
              </a:rPr>
              <a:t> S-100</a:t>
            </a:r>
            <a:endParaRPr lang="ru-RU" sz="1800" dirty="0">
              <a:solidFill>
                <a:schemeClr val="tx1">
                  <a:lumMod val="65000"/>
                  <a:lumOff val="35000"/>
                </a:schemeClr>
              </a:solidFill>
              <a:latin typeface="Arial" charset="0"/>
            </a:endParaRPr>
          </a:p>
        </p:txBody>
      </p:sp>
      <p:sp>
        <p:nvSpPr>
          <p:cNvPr id="20485" name="Text Box 22"/>
          <p:cNvSpPr txBox="1">
            <a:spLocks noChangeArrowheads="1"/>
          </p:cNvSpPr>
          <p:nvPr/>
        </p:nvSpPr>
        <p:spPr bwMode="auto">
          <a:xfrm>
            <a:off x="3581400" y="5589588"/>
            <a:ext cx="1981200" cy="368300"/>
          </a:xfrm>
          <a:prstGeom prst="rect">
            <a:avLst/>
          </a:prstGeom>
          <a:noFill/>
          <a:ln>
            <a:noFill/>
          </a:ln>
          <a:extLst>
            <a:ext uri="{909E8E84-426E-40DD-AFC4-6F175D3DCCD1}"/>
            <a:ext uri="{91240B29-F687-4F45-9708-019B960494DF}"/>
          </a:extLst>
        </p:spPr>
        <p:txBody>
          <a:bodyPr wrap="none">
            <a:spAutoFit/>
          </a:bodyPr>
          <a:lstStyle>
            <a:lvl1pPr>
              <a:defRPr sz="2400" b="1">
                <a:solidFill>
                  <a:schemeClr val="tx1"/>
                </a:solidFill>
                <a:latin typeface="Europe" charset="0"/>
                <a:ea typeface="Arial" charset="0"/>
                <a:cs typeface="Arial" charset="0"/>
              </a:defRPr>
            </a:lvl1pPr>
            <a:lvl2pPr marL="742950" indent="-285750">
              <a:defRPr sz="2400" b="1">
                <a:solidFill>
                  <a:schemeClr val="tx1"/>
                </a:solidFill>
                <a:latin typeface="Europe" charset="0"/>
                <a:ea typeface="Arial" charset="0"/>
              </a:defRPr>
            </a:lvl2pPr>
            <a:lvl3pPr marL="1143000" indent="-228600">
              <a:defRPr sz="2400" b="1">
                <a:solidFill>
                  <a:schemeClr val="tx1"/>
                </a:solidFill>
                <a:latin typeface="Europe" charset="0"/>
                <a:ea typeface="Arial" charset="0"/>
              </a:defRPr>
            </a:lvl3pPr>
            <a:lvl4pPr marL="1600200" indent="-228600">
              <a:defRPr sz="2400" b="1">
                <a:solidFill>
                  <a:schemeClr val="tx1"/>
                </a:solidFill>
                <a:latin typeface="Europe" charset="0"/>
                <a:ea typeface="Arial" charset="0"/>
              </a:defRPr>
            </a:lvl4pPr>
            <a:lvl5pPr marL="2057400" indent="-228600">
              <a:defRPr sz="2400" b="1">
                <a:solidFill>
                  <a:schemeClr val="tx1"/>
                </a:solidFill>
                <a:latin typeface="Europe" charset="0"/>
                <a:ea typeface="Arial" charset="0"/>
              </a:defRPr>
            </a:lvl5pPr>
            <a:lvl6pPr marL="2514600" indent="-228600" fontAlgn="base">
              <a:spcBef>
                <a:spcPct val="0"/>
              </a:spcBef>
              <a:spcAft>
                <a:spcPct val="0"/>
              </a:spcAft>
              <a:defRPr sz="2400" b="1">
                <a:solidFill>
                  <a:schemeClr val="tx1"/>
                </a:solidFill>
                <a:latin typeface="Europe" charset="0"/>
                <a:ea typeface="Arial" charset="0"/>
              </a:defRPr>
            </a:lvl6pPr>
            <a:lvl7pPr marL="2971800" indent="-228600" fontAlgn="base">
              <a:spcBef>
                <a:spcPct val="0"/>
              </a:spcBef>
              <a:spcAft>
                <a:spcPct val="0"/>
              </a:spcAft>
              <a:defRPr sz="2400" b="1">
                <a:solidFill>
                  <a:schemeClr val="tx1"/>
                </a:solidFill>
                <a:latin typeface="Europe" charset="0"/>
                <a:ea typeface="Arial" charset="0"/>
              </a:defRPr>
            </a:lvl7pPr>
            <a:lvl8pPr marL="3429000" indent="-228600" fontAlgn="base">
              <a:spcBef>
                <a:spcPct val="0"/>
              </a:spcBef>
              <a:spcAft>
                <a:spcPct val="0"/>
              </a:spcAft>
              <a:defRPr sz="2400" b="1">
                <a:solidFill>
                  <a:schemeClr val="tx1"/>
                </a:solidFill>
                <a:latin typeface="Europe" charset="0"/>
                <a:ea typeface="Arial" charset="0"/>
              </a:defRPr>
            </a:lvl8pPr>
            <a:lvl9pPr marL="3886200" indent="-228600" fontAlgn="base">
              <a:spcBef>
                <a:spcPct val="0"/>
              </a:spcBef>
              <a:spcAft>
                <a:spcPct val="0"/>
              </a:spcAft>
              <a:defRPr sz="2400" b="1">
                <a:solidFill>
                  <a:schemeClr val="tx1"/>
                </a:solidFill>
                <a:latin typeface="Europe" charset="0"/>
                <a:ea typeface="Arial" charset="0"/>
              </a:defRPr>
            </a:lvl9pPr>
          </a:lstStyle>
          <a:p>
            <a:pPr>
              <a:defRPr/>
            </a:pPr>
            <a:r>
              <a:rPr lang="en-US" sz="1800" dirty="0" err="1" smtClean="0">
                <a:solidFill>
                  <a:schemeClr val="tx1">
                    <a:lumMod val="65000"/>
                    <a:lumOff val="35000"/>
                  </a:schemeClr>
                </a:solidFill>
                <a:latin typeface="Eurostile" charset="0"/>
              </a:rPr>
              <a:t>Supercam</a:t>
            </a:r>
            <a:r>
              <a:rPr lang="en-US" sz="1800" dirty="0" smtClean="0">
                <a:solidFill>
                  <a:schemeClr val="tx1">
                    <a:lumMod val="65000"/>
                    <a:lumOff val="35000"/>
                  </a:schemeClr>
                </a:solidFill>
                <a:latin typeface="Eurostile" charset="0"/>
              </a:rPr>
              <a:t> S-350</a:t>
            </a:r>
            <a:endParaRPr lang="ru-RU" sz="1800" dirty="0">
              <a:solidFill>
                <a:schemeClr val="tx1">
                  <a:lumMod val="65000"/>
                  <a:lumOff val="35000"/>
                </a:schemeClr>
              </a:solidFill>
              <a:latin typeface="Arial" charset="0"/>
            </a:endParaRPr>
          </a:p>
        </p:txBody>
      </p:sp>
      <p:sp>
        <p:nvSpPr>
          <p:cNvPr id="2" name="Text Box 7"/>
          <p:cNvSpPr txBox="1">
            <a:spLocks noChangeArrowheads="1"/>
          </p:cNvSpPr>
          <p:nvPr/>
        </p:nvSpPr>
        <p:spPr bwMode="auto">
          <a:xfrm>
            <a:off x="3454400" y="6143625"/>
            <a:ext cx="2235200" cy="400050"/>
          </a:xfrm>
          <a:prstGeom prst="rect">
            <a:avLst/>
          </a:prstGeom>
          <a:noFill/>
          <a:ln w="9525">
            <a:noFill/>
            <a:miter lim="800000"/>
            <a:headEnd/>
            <a:tailEnd/>
          </a:ln>
        </p:spPr>
        <p:txBody>
          <a:bodyPr wrap="none">
            <a:spAutoFit/>
          </a:bodyPr>
          <a:lstStyle/>
          <a:p>
            <a:r>
              <a:rPr lang="en-US" sz="2000">
                <a:solidFill>
                  <a:schemeClr val="bg1"/>
                </a:solidFill>
                <a:latin typeface="Eurostile" pitchFamily="34" charset="0"/>
              </a:rPr>
              <a:t>www.unmanned.ru</a:t>
            </a:r>
            <a:endParaRPr lang="ru-RU" sz="2000">
              <a:solidFill>
                <a:schemeClr val="bg1"/>
              </a:solidFill>
              <a:latin typeface="Arial" charset="0"/>
            </a:endParaRPr>
          </a:p>
        </p:txBody>
      </p:sp>
      <p:pic>
        <p:nvPicPr>
          <p:cNvPr id="20489" name="Изображение 1" descr="1304971075-pioneer.jpg"/>
          <p:cNvPicPr>
            <a:picLocks noChangeAspect="1"/>
          </p:cNvPicPr>
          <p:nvPr/>
        </p:nvPicPr>
        <p:blipFill>
          <a:blip r:embed="rId3" cstate="email">
            <a:extLst>
              <a:ext uri="{28A0092B-C50C-407E-A947-70E740481C1C}"/>
            </a:extLst>
          </a:blip>
          <a:srcRect/>
          <a:stretch>
            <a:fillRect/>
          </a:stretch>
        </p:blipFill>
        <p:spPr bwMode="auto">
          <a:xfrm>
            <a:off x="785786" y="1214422"/>
            <a:ext cx="2993834" cy="1857388"/>
          </a:xfrm>
          <a:prstGeom prst="rect">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a:extLst>
            <a:ext uri="{91240B29-F687-4F45-9708-019B960494DF}"/>
          </a:extLst>
        </p:spPr>
      </p:pic>
      <p:pic>
        <p:nvPicPr>
          <p:cNvPr id="20490" name="Изображение 2" descr="1347015226-scam350.jpg"/>
          <p:cNvPicPr>
            <a:picLocks noChangeAspect="1"/>
          </p:cNvPicPr>
          <p:nvPr/>
        </p:nvPicPr>
        <p:blipFill>
          <a:blip r:embed="rId4" cstate="email">
            <a:extLst>
              <a:ext uri="{28A0092B-C50C-407E-A947-70E740481C1C}"/>
            </a:extLst>
          </a:blip>
          <a:srcRect/>
          <a:stretch>
            <a:fillRect/>
          </a:stretch>
        </p:blipFill>
        <p:spPr bwMode="auto">
          <a:xfrm>
            <a:off x="3071802" y="3429000"/>
            <a:ext cx="3221036" cy="2000496"/>
          </a:xfrm>
          <a:prstGeom prst="rect">
            <a:avLst/>
          </a:prstGeom>
          <a:solidFill>
            <a:srgbClr val="FFFFFF">
              <a:shade val="85000"/>
            </a:srgbClr>
          </a:solidFill>
          <a:ln>
            <a:noFill/>
          </a:ln>
          <a:effectLst>
            <a:outerShdw blurRad="149987" dist="250190" dir="8460000" algn="ctr">
              <a:srgbClr val="000000">
                <a:alpha val="28000"/>
              </a:srgbClr>
            </a:outerShdw>
            <a:reflection blurRad="12700" stA="38000" endPos="28000" dist="5000" dir="5400000" sy="-100000" algn="bl" rotWithShape="0"/>
          </a:effectLst>
          <a:scene3d>
            <a:camera prst="orthographicFront">
              <a:rot lat="0" lon="0" rev="0"/>
            </a:camera>
            <a:lightRig rig="contrasting" dir="t">
              <a:rot lat="0" lon="0" rev="1500000"/>
            </a:lightRig>
          </a:scene3d>
          <a:sp3d prstMaterial="metal">
            <a:bevelT w="88900" h="88900"/>
          </a:sp3d>
          <a:extLst>
            <a:ext uri="{91240B29-F687-4F45-9708-019B960494DF}"/>
          </a:extLst>
        </p:spPr>
      </p:pic>
      <p:pic>
        <p:nvPicPr>
          <p:cNvPr id="2050" name="Рисунок 1"/>
          <p:cNvPicPr>
            <a:picLocks noChangeAspect="1" noChangeArrowheads="1"/>
          </p:cNvPicPr>
          <p:nvPr/>
        </p:nvPicPr>
        <p:blipFill>
          <a:blip r:embed="rId5"/>
          <a:srcRect/>
          <a:stretch>
            <a:fillRect/>
          </a:stretch>
        </p:blipFill>
        <p:spPr bwMode="auto">
          <a:xfrm>
            <a:off x="5357818" y="1242803"/>
            <a:ext cx="3000396" cy="180844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Text Box 22"/>
          <p:cNvSpPr txBox="1">
            <a:spLocks noChangeArrowheads="1"/>
          </p:cNvSpPr>
          <p:nvPr/>
        </p:nvSpPr>
        <p:spPr bwMode="auto">
          <a:xfrm>
            <a:off x="6227763" y="3241675"/>
            <a:ext cx="1981200" cy="368300"/>
          </a:xfrm>
          <a:prstGeom prst="rect">
            <a:avLst/>
          </a:prstGeom>
          <a:noFill/>
          <a:ln>
            <a:noFill/>
          </a:ln>
          <a:extLst>
            <a:ext uri="{909E8E84-426E-40DD-AFC4-6F175D3DCCD1}"/>
            <a:ext uri="{91240B29-F687-4F45-9708-019B960494DF}"/>
          </a:extLst>
        </p:spPr>
        <p:txBody>
          <a:bodyPr wrap="none">
            <a:spAutoFit/>
          </a:bodyPr>
          <a:lstStyle>
            <a:lvl1pPr>
              <a:defRPr sz="2400" b="1">
                <a:solidFill>
                  <a:schemeClr val="tx1"/>
                </a:solidFill>
                <a:latin typeface="Europe" charset="0"/>
                <a:ea typeface="Arial" charset="0"/>
                <a:cs typeface="Arial" charset="0"/>
              </a:defRPr>
            </a:lvl1pPr>
            <a:lvl2pPr marL="742950" indent="-285750">
              <a:defRPr sz="2400" b="1">
                <a:solidFill>
                  <a:schemeClr val="tx1"/>
                </a:solidFill>
                <a:latin typeface="Europe" charset="0"/>
                <a:ea typeface="Arial" charset="0"/>
              </a:defRPr>
            </a:lvl2pPr>
            <a:lvl3pPr marL="1143000" indent="-228600">
              <a:defRPr sz="2400" b="1">
                <a:solidFill>
                  <a:schemeClr val="tx1"/>
                </a:solidFill>
                <a:latin typeface="Europe" charset="0"/>
                <a:ea typeface="Arial" charset="0"/>
              </a:defRPr>
            </a:lvl3pPr>
            <a:lvl4pPr marL="1600200" indent="-228600">
              <a:defRPr sz="2400" b="1">
                <a:solidFill>
                  <a:schemeClr val="tx1"/>
                </a:solidFill>
                <a:latin typeface="Europe" charset="0"/>
                <a:ea typeface="Arial" charset="0"/>
              </a:defRPr>
            </a:lvl4pPr>
            <a:lvl5pPr marL="2057400" indent="-228600">
              <a:defRPr sz="2400" b="1">
                <a:solidFill>
                  <a:schemeClr val="tx1"/>
                </a:solidFill>
                <a:latin typeface="Europe" charset="0"/>
                <a:ea typeface="Arial" charset="0"/>
              </a:defRPr>
            </a:lvl5pPr>
            <a:lvl6pPr marL="2514600" indent="-228600" fontAlgn="base">
              <a:spcBef>
                <a:spcPct val="0"/>
              </a:spcBef>
              <a:spcAft>
                <a:spcPct val="0"/>
              </a:spcAft>
              <a:defRPr sz="2400" b="1">
                <a:solidFill>
                  <a:schemeClr val="tx1"/>
                </a:solidFill>
                <a:latin typeface="Europe" charset="0"/>
                <a:ea typeface="Arial" charset="0"/>
              </a:defRPr>
            </a:lvl6pPr>
            <a:lvl7pPr marL="2971800" indent="-228600" fontAlgn="base">
              <a:spcBef>
                <a:spcPct val="0"/>
              </a:spcBef>
              <a:spcAft>
                <a:spcPct val="0"/>
              </a:spcAft>
              <a:defRPr sz="2400" b="1">
                <a:solidFill>
                  <a:schemeClr val="tx1"/>
                </a:solidFill>
                <a:latin typeface="Europe" charset="0"/>
                <a:ea typeface="Arial" charset="0"/>
              </a:defRPr>
            </a:lvl7pPr>
            <a:lvl8pPr marL="3429000" indent="-228600" fontAlgn="base">
              <a:spcBef>
                <a:spcPct val="0"/>
              </a:spcBef>
              <a:spcAft>
                <a:spcPct val="0"/>
              </a:spcAft>
              <a:defRPr sz="2400" b="1">
                <a:solidFill>
                  <a:schemeClr val="tx1"/>
                </a:solidFill>
                <a:latin typeface="Europe" charset="0"/>
                <a:ea typeface="Arial" charset="0"/>
              </a:defRPr>
            </a:lvl8pPr>
            <a:lvl9pPr marL="3886200" indent="-228600" fontAlgn="base">
              <a:spcBef>
                <a:spcPct val="0"/>
              </a:spcBef>
              <a:spcAft>
                <a:spcPct val="0"/>
              </a:spcAft>
              <a:defRPr sz="2400" b="1">
                <a:solidFill>
                  <a:schemeClr val="tx1"/>
                </a:solidFill>
                <a:latin typeface="Europe" charset="0"/>
                <a:ea typeface="Arial" charset="0"/>
              </a:defRPr>
            </a:lvl9pPr>
          </a:lstStyle>
          <a:p>
            <a:pPr>
              <a:defRPr/>
            </a:pPr>
            <a:r>
              <a:rPr lang="en-US" sz="1800" dirty="0" err="1">
                <a:solidFill>
                  <a:prstClr val="black">
                    <a:lumMod val="65000"/>
                    <a:lumOff val="35000"/>
                  </a:prstClr>
                </a:solidFill>
                <a:latin typeface="Eurostile" charset="0"/>
              </a:rPr>
              <a:t>Supercam</a:t>
            </a:r>
            <a:r>
              <a:rPr lang="en-US" sz="1800" dirty="0">
                <a:solidFill>
                  <a:prstClr val="black">
                    <a:lumMod val="65000"/>
                    <a:lumOff val="35000"/>
                  </a:prstClr>
                </a:solidFill>
                <a:latin typeface="Eurostile" charset="0"/>
              </a:rPr>
              <a:t> </a:t>
            </a:r>
            <a:r>
              <a:rPr lang="en-US" sz="1800" dirty="0" smtClean="0">
                <a:solidFill>
                  <a:schemeClr val="tx1">
                    <a:lumMod val="65000"/>
                    <a:lumOff val="35000"/>
                  </a:schemeClr>
                </a:solidFill>
                <a:latin typeface="Eurostile" charset="0"/>
              </a:rPr>
              <a:t>S-250</a:t>
            </a:r>
            <a:endParaRPr lang="ru-RU" sz="1800" dirty="0">
              <a:solidFill>
                <a:schemeClr val="tx1">
                  <a:lumMod val="65000"/>
                  <a:lumOff val="35000"/>
                </a:schemeClr>
              </a:solidFill>
              <a:latin typeface="Arial" charset="0"/>
            </a:endParaRPr>
          </a:p>
        </p:txBody>
      </p:sp>
      <p:sp>
        <p:nvSpPr>
          <p:cNvPr id="3" name="Название 2"/>
          <p:cNvSpPr>
            <a:spLocks noGrp="1"/>
          </p:cNvSpPr>
          <p:nvPr>
            <p:ph type="title"/>
          </p:nvPr>
        </p:nvSpPr>
        <p:spPr>
          <a:xfrm>
            <a:off x="3059113" y="188913"/>
            <a:ext cx="5473700" cy="647700"/>
          </a:xfrm>
        </p:spPr>
        <p:txBody>
          <a:bodyPr/>
          <a:lstStyle/>
          <a:p>
            <a:pPr fontAlgn="auto">
              <a:spcAft>
                <a:spcPts val="0"/>
              </a:spcAft>
              <a:defRPr/>
            </a:pPr>
            <a:r>
              <a:rPr lang="en-US"/>
              <a:t>Unmanned aerial vehicles</a:t>
            </a:r>
            <a:endParaRPr/>
          </a:p>
        </p:txBody>
      </p:sp>
      <p:sp>
        <p:nvSpPr>
          <p:cNvPr id="4" name="Номер слайда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348F7610-1A9A-4B22-95CF-9588C44E7DE9}" type="slidenum">
              <a:rPr lang="ru-RU">
                <a:latin typeface="Arial" charset="0"/>
                <a:cs typeface="Arial" charset="0"/>
              </a:rPr>
              <a:pPr/>
              <a:t>3</a:t>
            </a:fld>
            <a:endParaRPr lang="ru-RU">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059113" y="188913"/>
            <a:ext cx="5473700" cy="647700"/>
          </a:xfrm>
          <a:extLst>
            <a:ext uri="{909E8E84-426E-40DD-AFC4-6F175D3DCCD1}"/>
            <a:ext uri="{91240B29-F687-4F45-9708-019B960494DF}"/>
          </a:extLst>
        </p:spPr>
        <p:txBody>
          <a:bodyPr/>
          <a:lstStyle/>
          <a:p>
            <a:pPr fontAlgn="auto">
              <a:spcAft>
                <a:spcPts val="0"/>
              </a:spcAft>
              <a:defRPr/>
            </a:pPr>
            <a:r>
              <a:rPr lang="en-US" sz="4000">
                <a:solidFill>
                  <a:srgbClr val="FF6600"/>
                </a:solidFill>
                <a:latin typeface="Eurostile" charset="0"/>
                <a:ea typeface="Arial" charset="0"/>
                <a:cs typeface="Arial" charset="0"/>
              </a:rPr>
              <a:t> S-100</a:t>
            </a:r>
            <a:endParaRPr sz="4000">
              <a:solidFill>
                <a:srgbClr val="FF6600"/>
              </a:solidFill>
              <a:latin typeface="Arial" charset="0"/>
              <a:ea typeface="Arial" charset="0"/>
              <a:cs typeface="Arial" charset="0"/>
            </a:endParaRPr>
          </a:p>
        </p:txBody>
      </p:sp>
      <p:sp>
        <p:nvSpPr>
          <p:cNvPr id="2" name="Номер слайда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E2E38043-2F9E-491A-8D3F-44FA74925C8C}" type="slidenum">
              <a:rPr lang="ru-RU">
                <a:latin typeface="Arial" charset="0"/>
                <a:cs typeface="Arial" charset="0"/>
              </a:rPr>
              <a:pPr/>
              <a:t>4</a:t>
            </a:fld>
            <a:endParaRPr lang="ru-RU">
              <a:latin typeface="Arial" charset="0"/>
              <a:cs typeface="Arial" charset="0"/>
            </a:endParaRPr>
          </a:p>
        </p:txBody>
      </p:sp>
      <p:graphicFrame>
        <p:nvGraphicFramePr>
          <p:cNvPr id="8224" name="Group 32"/>
          <p:cNvGraphicFramePr>
            <a:graphicFrameLocks noGrp="1"/>
          </p:cNvGraphicFramePr>
          <p:nvPr>
            <p:ph idx="4294967295"/>
          </p:nvPr>
        </p:nvGraphicFramePr>
        <p:xfrm>
          <a:off x="3851275" y="1644650"/>
          <a:ext cx="5072063" cy="4433888"/>
        </p:xfrm>
        <a:graphic>
          <a:graphicData uri="http://schemas.openxmlformats.org/drawingml/2006/table">
            <a:tbl>
              <a:tblPr/>
              <a:tblGrid>
                <a:gridCol w="2042915"/>
                <a:gridCol w="3029151"/>
              </a:tblGrid>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Wingspan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1</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Length</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Europe" charset="0"/>
                          <a:ea typeface="Arial" charset="0"/>
                          <a:cs typeface="Arial" charset="0"/>
                        </a:rPr>
                        <a:t>0</a:t>
                      </a:r>
                      <a:r>
                        <a:rPr kumimoji="0" lang="en-US" sz="1600" b="0" i="0" u="none" strike="noStrike" cap="none" normalizeH="0" baseline="0" dirty="0" smtClean="0">
                          <a:ln>
                            <a:noFill/>
                          </a:ln>
                          <a:solidFill>
                            <a:schemeClr val="tx1"/>
                          </a:solidFill>
                          <a:effectLst/>
                          <a:latin typeface="Europe" charset="0"/>
                          <a:ea typeface="Arial" charset="0"/>
                          <a:cs typeface="Arial" charset="0"/>
                        </a:rPr>
                        <a:t>.47</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Takeoff weight</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2,5</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kg</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Engine</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electric motor</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Velocity</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Europe" charset="0"/>
                          <a:ea typeface="Arial" charset="0"/>
                          <a:cs typeface="Arial" charset="0"/>
                        </a:rPr>
                        <a:t>65-1</a:t>
                      </a:r>
                      <a:r>
                        <a:rPr kumimoji="0" lang="en-US" sz="1600" b="0" i="0" u="none" strike="noStrike" cap="none" normalizeH="0" baseline="0" dirty="0" smtClean="0">
                          <a:ln>
                            <a:noFill/>
                          </a:ln>
                          <a:solidFill>
                            <a:schemeClr val="tx1"/>
                          </a:solidFill>
                          <a:effectLst/>
                          <a:latin typeface="Europe" charset="0"/>
                          <a:ea typeface="Arial" charset="0"/>
                          <a:cs typeface="Arial" charset="0"/>
                        </a:rPr>
                        <a:t>20 km</a:t>
                      </a:r>
                      <a:r>
                        <a:rPr kumimoji="0" lang="ru-RU" sz="1600" b="0" i="0" u="none" strike="noStrike" cap="none" normalizeH="0" baseline="0" dirty="0" smtClean="0">
                          <a:ln>
                            <a:noFill/>
                          </a:ln>
                          <a:solidFill>
                            <a:schemeClr val="tx1"/>
                          </a:solidFill>
                          <a:effectLst/>
                          <a:latin typeface="Europe" charset="0"/>
                          <a:ea typeface="Arial" charset="0"/>
                          <a:cs typeface="Arial" charset="0"/>
                        </a:rPr>
                        <a:t>/</a:t>
                      </a:r>
                      <a:r>
                        <a:rPr kumimoji="0" lang="en-US" sz="1600" b="0" i="0" u="none" strike="noStrike" cap="none" normalizeH="0" baseline="0" dirty="0" smtClean="0">
                          <a:ln>
                            <a:noFill/>
                          </a:ln>
                          <a:solidFill>
                            <a:schemeClr val="tx1"/>
                          </a:solidFill>
                          <a:effectLst/>
                          <a:latin typeface="Europe" charset="0"/>
                          <a:ea typeface="Arial" charset="0"/>
                          <a:cs typeface="Arial" charset="0"/>
                        </a:rPr>
                        <a:t>h</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716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Data transmission range (TV, IR)</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15-25 km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5791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Flight duration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1 h</a:t>
                      </a:r>
                      <a:r>
                        <a:rPr kumimoji="0" lang="ru-RU" sz="1600" b="0" i="0" u="none" strike="noStrike" cap="none" normalizeH="0" baseline="0" dirty="0" smtClean="0">
                          <a:ln>
                            <a:noFill/>
                          </a:ln>
                          <a:solidFill>
                            <a:schemeClr val="tx1"/>
                          </a:solidFill>
                          <a:effectLst/>
                          <a:latin typeface="Europe" charset="0"/>
                          <a:ea typeface="Arial" charset="0"/>
                          <a:cs typeface="Arial" charset="0"/>
                        </a:rPr>
                        <a:t> 40</a:t>
                      </a:r>
                      <a:r>
                        <a:rPr kumimoji="0" lang="en-US" sz="1600" b="0" i="0" u="none" strike="noStrike" cap="none" normalizeH="0" baseline="0" dirty="0" smtClean="0">
                          <a:ln>
                            <a:noFill/>
                          </a:ln>
                          <a:solidFill>
                            <a:schemeClr val="tx1"/>
                          </a:solidFill>
                          <a:effectLst/>
                          <a:latin typeface="Europe" charset="0"/>
                          <a:ea typeface="Arial" charset="0"/>
                          <a:cs typeface="Arial" charset="0"/>
                        </a:rPr>
                        <a:t> min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106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Payload</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video camera 12 </a:t>
                      </a:r>
                      <a:r>
                        <a:rPr kumimoji="0" lang="en-US" sz="1600" b="0" i="0" u="none" strike="noStrike" cap="none" normalizeH="0" baseline="0" dirty="0" err="1" smtClean="0">
                          <a:ln>
                            <a:noFill/>
                          </a:ln>
                          <a:solidFill>
                            <a:schemeClr val="tx1"/>
                          </a:solidFill>
                          <a:effectLst/>
                          <a:latin typeface="Europe" charset="0"/>
                          <a:ea typeface="Arial" charset="0"/>
                          <a:cs typeface="Arial" charset="0"/>
                        </a:rPr>
                        <a:t>Mp</a:t>
                      </a:r>
                      <a:r>
                        <a:rPr kumimoji="0" lang="en-US" sz="1600" b="0" i="0" u="none" strike="noStrike" cap="none" normalizeH="0" baseline="0" dirty="0" smtClean="0">
                          <a:ln>
                            <a:noFill/>
                          </a:ln>
                          <a:solidFill>
                            <a:schemeClr val="tx1"/>
                          </a:solidFill>
                          <a:effectLst/>
                          <a:latin typeface="Europe" charset="0"/>
                          <a:ea typeface="Arial" charset="0"/>
                          <a:cs typeface="Arial" charset="0"/>
                        </a:rPr>
                        <a:t>,                                                                                                                      photo camera,                                                                                                     </a:t>
                      </a:r>
                      <a:r>
                        <a:rPr kumimoji="0" lang="en-US" sz="1600" b="0" i="0" u="none" strike="noStrike" cap="none" normalizeH="0" baseline="0" dirty="0" err="1" smtClean="0">
                          <a:ln>
                            <a:noFill/>
                          </a:ln>
                          <a:solidFill>
                            <a:schemeClr val="tx1"/>
                          </a:solidFill>
                          <a:effectLst/>
                          <a:latin typeface="Europe" charset="0"/>
                          <a:ea typeface="Arial" charset="0"/>
                          <a:cs typeface="Arial" charset="0"/>
                        </a:rPr>
                        <a:t>thermographic</a:t>
                      </a:r>
                      <a:r>
                        <a:rPr kumimoji="0" lang="en-US" sz="1600" b="0" i="0" u="none" strike="noStrike" cap="none" normalizeH="0" baseline="0" dirty="0" smtClean="0">
                          <a:ln>
                            <a:noFill/>
                          </a:ln>
                          <a:solidFill>
                            <a:schemeClr val="tx1"/>
                          </a:solidFill>
                          <a:effectLst/>
                          <a:latin typeface="Europe" charset="0"/>
                          <a:ea typeface="Arial" charset="0"/>
                          <a:cs typeface="Arial" charset="0"/>
                        </a:rPr>
                        <a:t> camera</a:t>
                      </a:r>
                    </a:p>
                  </a:txBody>
                  <a:tcPr marT="45723" marB="45723" horzOverflow="overflow">
                    <a:lnL>
                      <a:noFill/>
                    </a:lnL>
                    <a:lnR>
                      <a:noFill/>
                    </a:lnR>
                    <a:lnT>
                      <a:noFill/>
                    </a:lnT>
                    <a:lnB>
                      <a:noFill/>
                    </a:lnB>
                    <a:lnTlToBr>
                      <a:noFill/>
                    </a:lnTlToBr>
                    <a:lnBlToTr>
                      <a:noFill/>
                    </a:lnBlToTr>
                    <a:noFill/>
                  </a:tcPr>
                </a:tc>
              </a:tr>
            </a:tbl>
          </a:graphicData>
        </a:graphic>
      </p:graphicFrame>
      <p:pic>
        <p:nvPicPr>
          <p:cNvPr id="8" name="Изображение 1" descr="1304971075-pioneer.jpg"/>
          <p:cNvPicPr>
            <a:picLocks noChangeAspect="1"/>
          </p:cNvPicPr>
          <p:nvPr/>
        </p:nvPicPr>
        <p:blipFill>
          <a:blip r:embed="rId3" cstate="email">
            <a:extLst>
              <a:ext uri="{28A0092B-C50C-407E-A947-70E740481C1C}"/>
            </a:extLst>
          </a:blip>
          <a:srcRect/>
          <a:stretch>
            <a:fillRect/>
          </a:stretch>
        </p:blipFill>
        <p:spPr bwMode="auto">
          <a:xfrm>
            <a:off x="232121" y="1628800"/>
            <a:ext cx="3454400"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extLst>
        </p:spPr>
      </p:pic>
      <p:pic>
        <p:nvPicPr>
          <p:cNvPr id="22549" name="Рисунок 2"/>
          <p:cNvPicPr>
            <a:picLocks noChangeAspect="1"/>
          </p:cNvPicPr>
          <p:nvPr/>
        </p:nvPicPr>
        <p:blipFill>
          <a:blip r:embed="rId4"/>
          <a:srcRect/>
          <a:stretch>
            <a:fillRect/>
          </a:stretch>
        </p:blipFill>
        <p:spPr bwMode="auto">
          <a:xfrm>
            <a:off x="130175" y="4581525"/>
            <a:ext cx="3657600" cy="16954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708400" y="188913"/>
            <a:ext cx="4824413" cy="647700"/>
          </a:xfrm>
          <a:extLst>
            <a:ext uri="{909E8E84-426E-40DD-AFC4-6F175D3DCCD1}"/>
            <a:ext uri="{91240B29-F687-4F45-9708-019B960494DF}"/>
          </a:extLst>
        </p:spPr>
        <p:txBody>
          <a:bodyPr/>
          <a:lstStyle/>
          <a:p>
            <a:pPr fontAlgn="auto">
              <a:spcAft>
                <a:spcPts val="0"/>
              </a:spcAft>
              <a:defRPr/>
            </a:pPr>
            <a:r>
              <a:rPr lang="en-US" sz="4000">
                <a:solidFill>
                  <a:srgbClr val="FF6600"/>
                </a:solidFill>
                <a:latin typeface="Eurostile" charset="0"/>
                <a:ea typeface="Arial" charset="0"/>
                <a:cs typeface="Arial" charset="0"/>
              </a:rPr>
              <a:t>S-250</a:t>
            </a:r>
            <a:endParaRPr sz="4000">
              <a:solidFill>
                <a:srgbClr val="FF6600"/>
              </a:solidFill>
              <a:latin typeface="Arial" charset="0"/>
              <a:ea typeface="Arial" charset="0"/>
              <a:cs typeface="Arial" charset="0"/>
            </a:endParaRPr>
          </a:p>
        </p:txBody>
      </p:sp>
      <p:sp>
        <p:nvSpPr>
          <p:cNvPr id="24578" name="Номер слайда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129D4885-687C-4C3C-B0FC-D4941A24A338}" type="slidenum">
              <a:rPr lang="ru-RU">
                <a:latin typeface="Arial" charset="0"/>
                <a:cs typeface="Arial" charset="0"/>
              </a:rPr>
              <a:pPr/>
              <a:t>5</a:t>
            </a:fld>
            <a:endParaRPr lang="ru-RU">
              <a:latin typeface="Arial" charset="0"/>
              <a:cs typeface="Arial" charset="0"/>
            </a:endParaRPr>
          </a:p>
        </p:txBody>
      </p:sp>
      <p:graphicFrame>
        <p:nvGraphicFramePr>
          <p:cNvPr id="8224" name="Group 32"/>
          <p:cNvGraphicFramePr>
            <a:graphicFrameLocks noGrp="1"/>
          </p:cNvGraphicFramePr>
          <p:nvPr>
            <p:ph idx="4294967295"/>
          </p:nvPr>
        </p:nvGraphicFramePr>
        <p:xfrm>
          <a:off x="3851275" y="1638300"/>
          <a:ext cx="4772025" cy="4433888"/>
        </p:xfrm>
        <a:graphic>
          <a:graphicData uri="http://schemas.openxmlformats.org/drawingml/2006/table">
            <a:tbl>
              <a:tblPr/>
              <a:tblGrid>
                <a:gridCol w="1922063"/>
                <a:gridCol w="2849957"/>
              </a:tblGrid>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Wingspan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2.5</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Length</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Europe" charset="0"/>
                          <a:ea typeface="Arial" charset="0"/>
                          <a:cs typeface="Arial" charset="0"/>
                        </a:rPr>
                        <a:t>0</a:t>
                      </a:r>
                      <a:r>
                        <a:rPr kumimoji="0" lang="en-US" sz="1600" b="0" i="0" u="none" strike="noStrike" cap="none" normalizeH="0" baseline="0" dirty="0" smtClean="0">
                          <a:ln>
                            <a:noFill/>
                          </a:ln>
                          <a:solidFill>
                            <a:schemeClr val="tx1"/>
                          </a:solidFill>
                          <a:effectLst/>
                          <a:latin typeface="Europe" charset="0"/>
                          <a:ea typeface="Arial" charset="0"/>
                          <a:cs typeface="Arial" charset="0"/>
                        </a:rPr>
                        <a:t>.69</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Takeoff weight</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8,5</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kg</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Engine</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electric motor</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Velocity</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Europe" charset="0"/>
                          <a:ea typeface="Arial" charset="0"/>
                          <a:cs typeface="Arial" charset="0"/>
                        </a:rPr>
                        <a:t>65-1</a:t>
                      </a:r>
                      <a:r>
                        <a:rPr kumimoji="0" lang="en-GB" sz="1600" b="0" i="0" u="none" strike="noStrike" cap="none" normalizeH="0" baseline="0" dirty="0">
                          <a:ln>
                            <a:noFill/>
                          </a:ln>
                          <a:solidFill>
                            <a:schemeClr val="tx1"/>
                          </a:solidFill>
                          <a:effectLst/>
                          <a:latin typeface="Europe" charset="0"/>
                          <a:ea typeface="Arial" charset="0"/>
                          <a:cs typeface="Arial" charset="0"/>
                        </a:rPr>
                        <a:t>3</a:t>
                      </a:r>
                      <a:r>
                        <a:rPr kumimoji="0" lang="ru-RU" sz="1600" b="0" i="0" u="none" strike="noStrike" cap="none" normalizeH="0" baseline="0" dirty="0">
                          <a:ln>
                            <a:noFill/>
                          </a:ln>
                          <a:solidFill>
                            <a:schemeClr val="tx1"/>
                          </a:solidFill>
                          <a:effectLst/>
                          <a:latin typeface="Europe" charset="0"/>
                          <a:ea typeface="Arial" charset="0"/>
                          <a:cs typeface="Arial" charset="0"/>
                        </a:rPr>
                        <a:t>0 </a:t>
                      </a:r>
                      <a:r>
                        <a:rPr kumimoji="0" lang="en-US" sz="1600" b="0" i="0" u="none" strike="noStrike" cap="none" normalizeH="0" baseline="0" dirty="0" smtClean="0">
                          <a:ln>
                            <a:noFill/>
                          </a:ln>
                          <a:solidFill>
                            <a:schemeClr val="tx1"/>
                          </a:solidFill>
                          <a:effectLst/>
                          <a:latin typeface="Europe" charset="0"/>
                          <a:ea typeface="Arial" charset="0"/>
                          <a:cs typeface="Arial" charset="0"/>
                        </a:rPr>
                        <a:t>km</a:t>
                      </a:r>
                      <a:r>
                        <a:rPr kumimoji="0" lang="ru-RU" sz="1600" b="0" i="0" u="none" strike="noStrike" cap="none" normalizeH="0" baseline="0" dirty="0" smtClean="0">
                          <a:ln>
                            <a:noFill/>
                          </a:ln>
                          <a:solidFill>
                            <a:schemeClr val="tx1"/>
                          </a:solidFill>
                          <a:effectLst/>
                          <a:latin typeface="Europe" charset="0"/>
                          <a:ea typeface="Arial" charset="0"/>
                          <a:cs typeface="Arial" charset="0"/>
                        </a:rPr>
                        <a:t>/</a:t>
                      </a:r>
                      <a:r>
                        <a:rPr kumimoji="0" lang="en-US" sz="1600" b="0" i="0" u="none" strike="noStrike" cap="none" normalizeH="0" baseline="0" dirty="0" smtClean="0">
                          <a:ln>
                            <a:noFill/>
                          </a:ln>
                          <a:solidFill>
                            <a:schemeClr val="tx1"/>
                          </a:solidFill>
                          <a:effectLst/>
                          <a:latin typeface="Europe" charset="0"/>
                          <a:ea typeface="Arial" charset="0"/>
                          <a:cs typeface="Arial" charset="0"/>
                        </a:rPr>
                        <a:t>h</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716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Data transmission range</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Europe" charset="0"/>
                          <a:ea typeface="Arial" charset="0"/>
                          <a:cs typeface="Arial" charset="0"/>
                        </a:rPr>
                        <a:t>90 </a:t>
                      </a:r>
                      <a:r>
                        <a:rPr kumimoji="0" lang="en-US" sz="1600" b="0" i="0" u="none" strike="noStrike" cap="none" normalizeH="0" baseline="0" dirty="0" smtClean="0">
                          <a:ln>
                            <a:noFill/>
                          </a:ln>
                          <a:solidFill>
                            <a:schemeClr val="tx1"/>
                          </a:solidFill>
                          <a:effectLst/>
                          <a:latin typeface="Europe" charset="0"/>
                          <a:ea typeface="Arial" charset="0"/>
                          <a:cs typeface="Arial" charset="0"/>
                        </a:rPr>
                        <a:t>km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5791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Flight duration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Up to</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GB" sz="1600" b="0" i="0" u="none" strike="noStrike" cap="none" normalizeH="0" baseline="0" dirty="0" smtClean="0">
                          <a:ln>
                            <a:noFill/>
                          </a:ln>
                          <a:solidFill>
                            <a:schemeClr val="tx1"/>
                          </a:solidFill>
                          <a:effectLst/>
                          <a:latin typeface="Europe" charset="0"/>
                          <a:ea typeface="Arial" charset="0"/>
                          <a:cs typeface="Arial" charset="0"/>
                        </a:rPr>
                        <a:t>3 </a:t>
                      </a:r>
                      <a:r>
                        <a:rPr kumimoji="0" lang="en-US" sz="1600" b="0" i="0" u="none" strike="noStrike" cap="none" normalizeH="0" baseline="0" dirty="0" smtClean="0">
                          <a:ln>
                            <a:noFill/>
                          </a:ln>
                          <a:solidFill>
                            <a:schemeClr val="tx1"/>
                          </a:solidFill>
                          <a:effectLst/>
                          <a:latin typeface="Europe" charset="0"/>
                          <a:ea typeface="Arial" charset="0"/>
                          <a:cs typeface="Arial" charset="0"/>
                        </a:rPr>
                        <a:t>h</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106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Payload</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video camera,                                                                                                                      photo camera,                                                                                                     </a:t>
                      </a:r>
                      <a:r>
                        <a:rPr kumimoji="0" lang="en-US" sz="1600" b="0" i="0" u="none" strike="noStrike" cap="none" normalizeH="0" baseline="0" dirty="0" err="1" smtClean="0">
                          <a:ln>
                            <a:noFill/>
                          </a:ln>
                          <a:solidFill>
                            <a:schemeClr val="tx1"/>
                          </a:solidFill>
                          <a:effectLst/>
                          <a:latin typeface="Europe" charset="0"/>
                          <a:ea typeface="Arial" charset="0"/>
                          <a:cs typeface="Arial" charset="0"/>
                        </a:rPr>
                        <a:t>thermographic</a:t>
                      </a:r>
                      <a:r>
                        <a:rPr kumimoji="0" lang="en-US" sz="1600" b="0" i="0" u="none" strike="noStrike" cap="none" normalizeH="0" baseline="0" dirty="0" smtClean="0">
                          <a:ln>
                            <a:noFill/>
                          </a:ln>
                          <a:solidFill>
                            <a:schemeClr val="tx1"/>
                          </a:solidFill>
                          <a:effectLst/>
                          <a:latin typeface="Europe" charset="0"/>
                          <a:ea typeface="Arial" charset="0"/>
                          <a:cs typeface="Arial" charset="0"/>
                        </a:rPr>
                        <a:t> camera</a:t>
                      </a:r>
                    </a:p>
                  </a:txBody>
                  <a:tcPr marT="45723" marB="45723" horzOverflow="overflow">
                    <a:lnL>
                      <a:noFill/>
                    </a:lnL>
                    <a:lnR>
                      <a:noFill/>
                    </a:lnR>
                    <a:lnT>
                      <a:noFill/>
                    </a:lnT>
                    <a:lnB>
                      <a:noFill/>
                    </a:lnB>
                    <a:lnTlToBr>
                      <a:noFill/>
                    </a:lnTlToBr>
                    <a:lnBlToTr>
                      <a:noFill/>
                    </a:lnBlToTr>
                    <a:noFill/>
                  </a:tcPr>
                </a:tc>
              </a:tr>
            </a:tbl>
          </a:graphicData>
        </a:graphic>
      </p:graphicFrame>
      <p:pic>
        <p:nvPicPr>
          <p:cNvPr id="8" name="Рисунок 1"/>
          <p:cNvPicPr>
            <a:picLocks noChangeAspect="1" noChangeArrowheads="1"/>
          </p:cNvPicPr>
          <p:nvPr/>
        </p:nvPicPr>
        <p:blipFill>
          <a:blip r:embed="rId3"/>
          <a:srcRect/>
          <a:stretch>
            <a:fillRect/>
          </a:stretch>
        </p:blipFill>
        <p:spPr bwMode="auto">
          <a:xfrm>
            <a:off x="683568" y="1628800"/>
            <a:ext cx="3000396" cy="1808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3276600" y="188913"/>
            <a:ext cx="5256213" cy="647700"/>
          </a:xfrm>
          <a:extLst>
            <a:ext uri="{909E8E84-426E-40DD-AFC4-6F175D3DCCD1}"/>
            <a:ext uri="{91240B29-F687-4F45-9708-019B960494DF}"/>
          </a:extLst>
        </p:spPr>
        <p:txBody>
          <a:bodyPr/>
          <a:lstStyle/>
          <a:p>
            <a:pPr fontAlgn="auto">
              <a:spcAft>
                <a:spcPts val="0"/>
              </a:spcAft>
              <a:defRPr/>
            </a:pPr>
            <a:r>
              <a:rPr lang="en-US" sz="4000">
                <a:solidFill>
                  <a:srgbClr val="FF6600"/>
                </a:solidFill>
                <a:latin typeface="Eurostile" charset="0"/>
                <a:ea typeface="Arial" charset="0"/>
                <a:cs typeface="Arial" charset="0"/>
              </a:rPr>
              <a:t>S-350</a:t>
            </a:r>
            <a:endParaRPr sz="4000">
              <a:solidFill>
                <a:srgbClr val="FF6600"/>
              </a:solidFill>
              <a:latin typeface="Arial" charset="0"/>
              <a:ea typeface="Arial" charset="0"/>
              <a:cs typeface="Arial" charset="0"/>
            </a:endParaRPr>
          </a:p>
        </p:txBody>
      </p:sp>
      <p:sp>
        <p:nvSpPr>
          <p:cNvPr id="26626" name="Номер слайда 1"/>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E22F88AF-02C2-4C92-B3B4-09BB052FA0BA}" type="slidenum">
              <a:rPr lang="ru-RU">
                <a:latin typeface="Arial" charset="0"/>
                <a:cs typeface="Arial" charset="0"/>
              </a:rPr>
              <a:pPr/>
              <a:t>6</a:t>
            </a:fld>
            <a:endParaRPr lang="ru-RU">
              <a:latin typeface="Arial" charset="0"/>
              <a:cs typeface="Arial" charset="0"/>
            </a:endParaRPr>
          </a:p>
        </p:txBody>
      </p:sp>
      <p:graphicFrame>
        <p:nvGraphicFramePr>
          <p:cNvPr id="4" name="Group 32"/>
          <p:cNvGraphicFramePr>
            <a:graphicFrameLocks/>
          </p:cNvGraphicFramePr>
          <p:nvPr/>
        </p:nvGraphicFramePr>
        <p:xfrm>
          <a:off x="3854450" y="1628775"/>
          <a:ext cx="5270500" cy="4433888"/>
        </p:xfrm>
        <a:graphic>
          <a:graphicData uri="http://schemas.openxmlformats.org/drawingml/2006/table">
            <a:tbl>
              <a:tblPr/>
              <a:tblGrid>
                <a:gridCol w="2122790"/>
                <a:gridCol w="3147586"/>
              </a:tblGrid>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Wingspan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3.2</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Length</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Europe" charset="0"/>
                          <a:ea typeface="Arial" charset="0"/>
                          <a:cs typeface="Arial" charset="0"/>
                        </a:rPr>
                        <a:t>0</a:t>
                      </a:r>
                      <a:r>
                        <a:rPr kumimoji="0" lang="en-US" sz="1600" b="0" i="0" u="none" strike="noStrike" cap="none" normalizeH="0" baseline="0" dirty="0" smtClean="0">
                          <a:ln>
                            <a:noFill/>
                          </a:ln>
                          <a:solidFill>
                            <a:schemeClr val="tx1"/>
                          </a:solidFill>
                          <a:effectLst/>
                          <a:latin typeface="Europe" charset="0"/>
                          <a:ea typeface="Arial" charset="0"/>
                          <a:cs typeface="Arial" charset="0"/>
                        </a:rPr>
                        <a:t>.8</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Takeoff weight</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Europe" charset="0"/>
                          <a:ea typeface="Arial" charset="0"/>
                          <a:cs typeface="Arial" charset="0"/>
                        </a:rPr>
                        <a:t>10 </a:t>
                      </a:r>
                      <a:r>
                        <a:rPr kumimoji="0" lang="en-US" sz="1600" b="0" i="0" u="none" strike="noStrike" cap="none" normalizeH="0" baseline="0" dirty="0" smtClean="0">
                          <a:ln>
                            <a:noFill/>
                          </a:ln>
                          <a:solidFill>
                            <a:schemeClr val="tx1"/>
                          </a:solidFill>
                          <a:effectLst/>
                          <a:latin typeface="Europe" charset="0"/>
                          <a:ea typeface="Arial" charset="0"/>
                          <a:cs typeface="Arial" charset="0"/>
                        </a:rPr>
                        <a:t>kg</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Engine</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electric motor</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41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Velocity</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a:ln>
                            <a:noFill/>
                          </a:ln>
                          <a:solidFill>
                            <a:schemeClr val="tx1"/>
                          </a:solidFill>
                          <a:effectLst/>
                          <a:latin typeface="Europe" charset="0"/>
                          <a:ea typeface="Arial" charset="0"/>
                          <a:cs typeface="Arial" charset="0"/>
                        </a:rPr>
                        <a:t>65-1</a:t>
                      </a:r>
                      <a:r>
                        <a:rPr kumimoji="0" lang="en-GB" sz="1600" b="0" i="0" u="none" strike="noStrike" cap="none" normalizeH="0" baseline="0" dirty="0">
                          <a:ln>
                            <a:noFill/>
                          </a:ln>
                          <a:solidFill>
                            <a:schemeClr val="tx1"/>
                          </a:solidFill>
                          <a:effectLst/>
                          <a:latin typeface="Europe" charset="0"/>
                          <a:ea typeface="Arial" charset="0"/>
                          <a:cs typeface="Arial" charset="0"/>
                        </a:rPr>
                        <a:t>3</a:t>
                      </a:r>
                      <a:r>
                        <a:rPr kumimoji="0" lang="ru-RU" sz="1600" b="0" i="0" u="none" strike="noStrike" cap="none" normalizeH="0" baseline="0" dirty="0">
                          <a:ln>
                            <a:noFill/>
                          </a:ln>
                          <a:solidFill>
                            <a:schemeClr val="tx1"/>
                          </a:solidFill>
                          <a:effectLst/>
                          <a:latin typeface="Europe" charset="0"/>
                          <a:ea typeface="Arial" charset="0"/>
                          <a:cs typeface="Arial" charset="0"/>
                        </a:rPr>
                        <a:t>0 </a:t>
                      </a:r>
                      <a:r>
                        <a:rPr kumimoji="0" lang="en-US" sz="1600" b="0" i="0" u="none" strike="noStrike" cap="none" normalizeH="0" baseline="0" dirty="0" smtClean="0">
                          <a:ln>
                            <a:noFill/>
                          </a:ln>
                          <a:solidFill>
                            <a:schemeClr val="tx1"/>
                          </a:solidFill>
                          <a:effectLst/>
                          <a:latin typeface="Europe" charset="0"/>
                          <a:ea typeface="Arial" charset="0"/>
                          <a:cs typeface="Arial" charset="0"/>
                        </a:rPr>
                        <a:t>km</a:t>
                      </a:r>
                      <a:r>
                        <a:rPr kumimoji="0" lang="ru-RU" sz="1600" b="0" i="0" u="none" strike="noStrike" cap="none" normalizeH="0" baseline="0" dirty="0" smtClean="0">
                          <a:ln>
                            <a:noFill/>
                          </a:ln>
                          <a:solidFill>
                            <a:schemeClr val="tx1"/>
                          </a:solidFill>
                          <a:effectLst/>
                          <a:latin typeface="Europe" charset="0"/>
                          <a:ea typeface="Arial" charset="0"/>
                          <a:cs typeface="Arial" charset="0"/>
                        </a:rPr>
                        <a:t>/</a:t>
                      </a:r>
                      <a:r>
                        <a:rPr kumimoji="0" lang="en-US" sz="1600" b="0" i="0" u="none" strike="noStrike" cap="none" normalizeH="0" baseline="0" dirty="0" smtClean="0">
                          <a:ln>
                            <a:noFill/>
                          </a:ln>
                          <a:solidFill>
                            <a:schemeClr val="tx1"/>
                          </a:solidFill>
                          <a:effectLst/>
                          <a:latin typeface="Europe" charset="0"/>
                          <a:ea typeface="Arial" charset="0"/>
                          <a:cs typeface="Arial" charset="0"/>
                        </a:rPr>
                        <a:t>h</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7160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Data transmission range</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Europe" charset="0"/>
                          <a:ea typeface="Arial" charset="0"/>
                          <a:cs typeface="Arial" charset="0"/>
                        </a:rPr>
                        <a:t>90 </a:t>
                      </a:r>
                      <a:r>
                        <a:rPr kumimoji="0" lang="en-US" sz="1600" b="0" i="0" u="none" strike="noStrike" cap="none" normalizeH="0" baseline="0" dirty="0" smtClean="0">
                          <a:ln>
                            <a:noFill/>
                          </a:ln>
                          <a:solidFill>
                            <a:schemeClr val="tx1"/>
                          </a:solidFill>
                          <a:effectLst/>
                          <a:latin typeface="Europe" charset="0"/>
                          <a:ea typeface="Arial" charset="0"/>
                          <a:cs typeface="Arial" charset="0"/>
                        </a:rPr>
                        <a:t>km</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5791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Flight duration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Up to</a:t>
                      </a:r>
                      <a:r>
                        <a:rPr kumimoji="0" lang="ru-RU" sz="1600" b="0" i="0" u="none" strike="noStrike" cap="none" normalizeH="0" baseline="0" dirty="0" smtClean="0">
                          <a:ln>
                            <a:noFill/>
                          </a:ln>
                          <a:solidFill>
                            <a:schemeClr val="tx1"/>
                          </a:solidFill>
                          <a:effectLst/>
                          <a:latin typeface="Europe" charset="0"/>
                          <a:ea typeface="Arial" charset="0"/>
                          <a:cs typeface="Arial" charset="0"/>
                        </a:rPr>
                        <a:t> </a:t>
                      </a:r>
                      <a:r>
                        <a:rPr kumimoji="0" lang="en-US" sz="1600" b="0" i="0" u="none" strike="noStrike" cap="none" normalizeH="0" baseline="0" dirty="0" smtClean="0">
                          <a:ln>
                            <a:noFill/>
                          </a:ln>
                          <a:solidFill>
                            <a:schemeClr val="tx1"/>
                          </a:solidFill>
                          <a:effectLst/>
                          <a:latin typeface="Europe" charset="0"/>
                          <a:ea typeface="Arial" charset="0"/>
                          <a:cs typeface="Arial" charset="0"/>
                        </a:rPr>
                        <a:t>4 h 30 min</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r>
              <a:tr h="10668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Payload</a:t>
                      </a:r>
                      <a:endParaRPr kumimoji="0" lang="ru-RU" sz="1600" b="0" i="0" u="none" strike="noStrike" cap="none" normalizeH="0" baseline="0" dirty="0">
                        <a:ln>
                          <a:noFill/>
                        </a:ln>
                        <a:solidFill>
                          <a:schemeClr val="tx1"/>
                        </a:solidFill>
                        <a:effectLst/>
                        <a:latin typeface="Europe" charset="0"/>
                        <a:ea typeface="Arial" charset="0"/>
                        <a:cs typeface="Arial" charset="0"/>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Europe" charset="0"/>
                          <a:ea typeface="Arial" charset="0"/>
                          <a:cs typeface="Arial" charset="0"/>
                        </a:rPr>
                        <a:t>video camera,                                                                                                                      photo camera,                                                                                                     </a:t>
                      </a:r>
                      <a:r>
                        <a:rPr kumimoji="0" lang="en-US" sz="1600" b="0" i="0" u="none" strike="noStrike" cap="none" normalizeH="0" baseline="0" dirty="0" err="1" smtClean="0">
                          <a:ln>
                            <a:noFill/>
                          </a:ln>
                          <a:solidFill>
                            <a:schemeClr val="tx1"/>
                          </a:solidFill>
                          <a:effectLst/>
                          <a:latin typeface="Europe" charset="0"/>
                          <a:ea typeface="Arial" charset="0"/>
                          <a:cs typeface="Arial" charset="0"/>
                        </a:rPr>
                        <a:t>thermographic</a:t>
                      </a:r>
                      <a:r>
                        <a:rPr kumimoji="0" lang="en-US" sz="1600" b="0" i="0" u="none" strike="noStrike" cap="none" normalizeH="0" baseline="0" dirty="0" smtClean="0">
                          <a:ln>
                            <a:noFill/>
                          </a:ln>
                          <a:solidFill>
                            <a:schemeClr val="tx1"/>
                          </a:solidFill>
                          <a:effectLst/>
                          <a:latin typeface="Europe" charset="0"/>
                          <a:ea typeface="Arial" charset="0"/>
                          <a:cs typeface="Arial" charset="0"/>
                        </a:rPr>
                        <a:t> camera</a:t>
                      </a:r>
                    </a:p>
                  </a:txBody>
                  <a:tcPr marT="45723" marB="45723" horzOverflow="overflow">
                    <a:lnL>
                      <a:noFill/>
                    </a:lnL>
                    <a:lnR>
                      <a:noFill/>
                    </a:lnR>
                    <a:lnT>
                      <a:noFill/>
                    </a:lnT>
                    <a:lnB>
                      <a:noFill/>
                    </a:lnB>
                    <a:lnTlToBr>
                      <a:noFill/>
                    </a:lnTlToBr>
                    <a:lnBlToTr>
                      <a:noFill/>
                    </a:lnBlToTr>
                    <a:noFill/>
                  </a:tcPr>
                </a:tc>
              </a:tr>
            </a:tbl>
          </a:graphicData>
        </a:graphic>
      </p:graphicFrame>
      <p:pic>
        <p:nvPicPr>
          <p:cNvPr id="5" name="Изображение 4" descr="chelpiper 75.jpg"/>
          <p:cNvPicPr>
            <a:picLocks noChangeAspect="1"/>
          </p:cNvPicPr>
          <p:nvPr/>
        </p:nvPicPr>
        <p:blipFill>
          <a:blip r:embed="rId2" cstate="email">
            <a:extLst>
              <a:ext uri="{28A0092B-C50C-407E-A947-70E740481C1C}"/>
            </a:extLst>
          </a:blip>
          <a:stretch>
            <a:fillRect/>
          </a:stretch>
        </p:blipFill>
        <p:spPr>
          <a:xfrm>
            <a:off x="251520" y="1700808"/>
            <a:ext cx="3429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7"/>
          <p:cNvSpPr txBox="1">
            <a:spLocks noChangeArrowheads="1"/>
          </p:cNvSpPr>
          <p:nvPr/>
        </p:nvSpPr>
        <p:spPr bwMode="auto">
          <a:xfrm>
            <a:off x="250825" y="1552575"/>
            <a:ext cx="8605838" cy="5326063"/>
          </a:xfrm>
          <a:prstGeom prst="rect">
            <a:avLst/>
          </a:prstGeom>
          <a:noFill/>
          <a:ln w="9525">
            <a:noFill/>
            <a:miter lim="800000"/>
            <a:headEnd/>
            <a:tailEnd/>
          </a:ln>
        </p:spPr>
        <p:txBody>
          <a:bodyPr>
            <a:spAutoFit/>
          </a:bodyPr>
          <a:lstStyle/>
          <a:p>
            <a:pPr algn="just">
              <a:lnSpc>
                <a:spcPct val="130000"/>
              </a:lnSpc>
              <a:buFontTx/>
              <a:buChar char="•"/>
            </a:pPr>
            <a:r>
              <a:rPr lang="ru-RU" sz="1900" b="0"/>
              <a:t> </a:t>
            </a:r>
            <a:r>
              <a:rPr lang="en-US" sz="1900" b="0"/>
              <a:t>10 min – time for deployment</a:t>
            </a:r>
            <a:endParaRPr lang="ru-RU" sz="1900" b="0"/>
          </a:p>
          <a:p>
            <a:pPr algn="just">
              <a:lnSpc>
                <a:spcPct val="130000"/>
              </a:lnSpc>
              <a:buFontTx/>
              <a:buChar char="•"/>
            </a:pPr>
            <a:r>
              <a:rPr lang="ru-RU" sz="1900" b="0"/>
              <a:t> </a:t>
            </a:r>
            <a:r>
              <a:rPr lang="en-US" sz="1900" b="0"/>
              <a:t>UAV take-off with no additional facilities </a:t>
            </a:r>
          </a:p>
          <a:p>
            <a:pPr algn="just">
              <a:lnSpc>
                <a:spcPct val="130000"/>
              </a:lnSpc>
              <a:buFontTx/>
              <a:buChar char="•"/>
            </a:pPr>
            <a:r>
              <a:rPr lang="en-US" sz="1900" b="0"/>
              <a:t> Flight on the designated route in the automatic mode with opportunity to change the flying course of the UAV</a:t>
            </a:r>
          </a:p>
          <a:p>
            <a:pPr algn="just">
              <a:lnSpc>
                <a:spcPct val="130000"/>
              </a:lnSpc>
              <a:buFontTx/>
              <a:buChar char="•"/>
            </a:pPr>
            <a:r>
              <a:rPr lang="en-US" sz="1900" b="0"/>
              <a:t> The opportunity of control handover from one Ground Control Station to the other</a:t>
            </a:r>
            <a:endParaRPr lang="ru-RU" sz="1900" b="0"/>
          </a:p>
          <a:p>
            <a:pPr algn="just">
              <a:lnSpc>
                <a:spcPct val="130000"/>
              </a:lnSpc>
              <a:buFontTx/>
              <a:buChar char="•"/>
            </a:pPr>
            <a:r>
              <a:rPr lang="ru-RU" sz="1900" b="0"/>
              <a:t> </a:t>
            </a:r>
            <a:r>
              <a:rPr lang="en-US" sz="1900" b="0"/>
              <a:t>In case communication between the GCS and the UAV is broken, the UAV returns to the take-off position in the automatic mode </a:t>
            </a:r>
          </a:p>
          <a:p>
            <a:pPr algn="just">
              <a:lnSpc>
                <a:spcPct val="130000"/>
              </a:lnSpc>
              <a:buFontTx/>
              <a:buChar char="•"/>
            </a:pPr>
            <a:r>
              <a:rPr lang="en-US" sz="1900" b="0"/>
              <a:t> During the flight video data are transmitted from the UAV to GCS and the data (velocity, altitude, geodesic coordinates, flight duration, battery charge, Greenwich time) could be seen on the GSC screen and are saved to the computer memory </a:t>
            </a:r>
          </a:p>
          <a:p>
            <a:pPr algn="just">
              <a:lnSpc>
                <a:spcPct val="130000"/>
              </a:lnSpc>
              <a:buFontTx/>
              <a:buChar char="•"/>
            </a:pPr>
            <a:r>
              <a:rPr lang="en-US" sz="1900" b="0"/>
              <a:t> The UAV can be operated by one person</a:t>
            </a:r>
            <a:endParaRPr lang="ru-RU" sz="1900" b="0"/>
          </a:p>
          <a:p>
            <a:pPr algn="just">
              <a:buFontTx/>
              <a:buChar char="•"/>
            </a:pPr>
            <a:endParaRPr lang="ru-RU" sz="1900" b="0"/>
          </a:p>
        </p:txBody>
      </p:sp>
      <p:sp>
        <p:nvSpPr>
          <p:cNvPr id="2" name="Название 1"/>
          <p:cNvSpPr>
            <a:spLocks noGrp="1"/>
          </p:cNvSpPr>
          <p:nvPr>
            <p:ph type="title"/>
          </p:nvPr>
        </p:nvSpPr>
        <p:spPr>
          <a:xfrm>
            <a:off x="3059113" y="188913"/>
            <a:ext cx="5473700" cy="647700"/>
          </a:xfrm>
        </p:spPr>
        <p:txBody>
          <a:bodyPr/>
          <a:lstStyle/>
          <a:p>
            <a:pPr fontAlgn="auto">
              <a:spcAft>
                <a:spcPts val="0"/>
              </a:spcAft>
              <a:defRPr/>
            </a:pPr>
            <a:r>
              <a:rPr lang="en-US"/>
              <a:t>advantages of </a:t>
            </a:r>
            <a:r>
              <a:rPr lang="en-US" err="1"/>
              <a:t>uav</a:t>
            </a:r>
            <a:r>
              <a:t> </a:t>
            </a:r>
            <a:r>
              <a:rPr lang="en-US" err="1"/>
              <a:t>supercam</a:t>
            </a:r>
            <a:endParaRPr/>
          </a:p>
        </p:txBody>
      </p:sp>
      <p:sp>
        <p:nvSpPr>
          <p:cNvPr id="27651" name="Номер слайда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6E5C7EBF-F63C-4AF5-86F4-B93C14A89AE0}" type="slidenum">
              <a:rPr lang="ru-RU">
                <a:latin typeface="Arial" charset="0"/>
                <a:cs typeface="Arial" charset="0"/>
              </a:rPr>
              <a:pPr/>
              <a:t>7</a:t>
            </a:fld>
            <a:endParaRPr lang="ru-RU">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7" name="Изображение 1" descr="chelpiper-75-city.png"/>
          <p:cNvPicPr>
            <a:picLocks noChangeAspect="1"/>
          </p:cNvPicPr>
          <p:nvPr/>
        </p:nvPicPr>
        <p:blipFill>
          <a:blip r:embed="rId3"/>
          <a:srcRect/>
          <a:stretch>
            <a:fillRect/>
          </a:stretch>
        </p:blipFill>
        <p:spPr bwMode="auto">
          <a:xfrm>
            <a:off x="-1227138" y="0"/>
            <a:ext cx="11045826" cy="6858000"/>
          </a:xfrm>
          <a:prstGeom prst="rect">
            <a:avLst/>
          </a:prstGeom>
          <a:noFill/>
          <a:ln w="9525">
            <a:noFill/>
            <a:miter lim="800000"/>
            <a:headEnd/>
            <a:tailEnd/>
          </a:ln>
        </p:spPr>
      </p:pic>
      <p:sp>
        <p:nvSpPr>
          <p:cNvPr id="29698" name="Номер слайда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5E37EB2-8819-46DA-8524-B8E55859DB7E}" type="slidenum">
              <a:rPr lang="en-US">
                <a:solidFill>
                  <a:schemeClr val="tx2"/>
                </a:solidFill>
                <a:latin typeface="Europe"/>
              </a:rPr>
              <a:pPr/>
              <a:t>8</a:t>
            </a:fld>
            <a:endParaRPr lang="en-US">
              <a:solidFill>
                <a:schemeClr val="tx2"/>
              </a:solidFill>
              <a:latin typeface="Europe"/>
            </a:endParaRPr>
          </a:p>
        </p:txBody>
      </p:sp>
      <p:sp>
        <p:nvSpPr>
          <p:cNvPr id="11" name="Rectangle 2"/>
          <p:cNvSpPr>
            <a:spLocks noGrp="1" noChangeArrowheads="1"/>
          </p:cNvSpPr>
          <p:nvPr>
            <p:ph type="title" idx="4294967295"/>
          </p:nvPr>
        </p:nvSpPr>
        <p:spPr bwMode="auto">
          <a:xfrm>
            <a:off x="0" y="5516563"/>
            <a:ext cx="8893175" cy="1081087"/>
          </a:xfrm>
          <a:extLst>
            <a:ext uri="{909E8E84-426E-40DD-AFC4-6F175D3DCCD1}"/>
            <a:ext uri="{91240B29-F687-4F45-9708-019B960494DF}"/>
          </a:extLst>
        </p:spPr>
        <p:txBody>
          <a:bodyPr/>
          <a:lstStyle/>
          <a:p>
            <a:pPr fontAlgn="auto">
              <a:spcAft>
                <a:spcPts val="0"/>
              </a:spcAft>
              <a:defRPr/>
            </a:pPr>
            <a:r>
              <a:rPr lang="en-US" sz="2800" dirty="0" smtClean="0">
                <a:solidFill>
                  <a:schemeClr val="bg1"/>
                </a:solidFill>
                <a:latin typeface="Europe" charset="0"/>
                <a:ea typeface="Arial" charset="0"/>
                <a:cs typeface="Arial" charset="0"/>
              </a:rPr>
              <a:t>Thank you for your attention!</a:t>
            </a:r>
            <a:endParaRPr lang="en-US" sz="2800" baseline="30000" dirty="0">
              <a:solidFill>
                <a:schemeClr val="bg1"/>
              </a:solidFill>
              <a:latin typeface="Europe" charset="0"/>
              <a:ea typeface="Arial" charset="0"/>
              <a:cs typeface="Arial" charset="0"/>
            </a:endParaRPr>
          </a:p>
        </p:txBody>
      </p:sp>
      <p:pic>
        <p:nvPicPr>
          <p:cNvPr id="29700" name="Picture 10" descr="russian_flag"/>
          <p:cNvPicPr>
            <a:picLocks noChangeAspect="1" noChangeArrowheads="1" noCrop="1"/>
          </p:cNvPicPr>
          <p:nvPr/>
        </p:nvPicPr>
        <p:blipFill>
          <a:blip r:embed="rId4"/>
          <a:srcRect/>
          <a:stretch>
            <a:fillRect/>
          </a:stretch>
        </p:blipFill>
        <p:spPr bwMode="auto">
          <a:xfrm>
            <a:off x="7672388" y="188913"/>
            <a:ext cx="1220787" cy="731837"/>
          </a:xfrm>
          <a:prstGeom prst="rect">
            <a:avLst/>
          </a:prstGeom>
          <a:noFill/>
          <a:ln w="9525">
            <a:noFill/>
            <a:miter lim="800000"/>
            <a:headEnd/>
            <a:tailEnd/>
          </a:ln>
        </p:spPr>
      </p:pic>
      <p:sp>
        <p:nvSpPr>
          <p:cNvPr id="29701" name="TextBox 2"/>
          <p:cNvSpPr txBox="1">
            <a:spLocks noChangeArrowheads="1"/>
          </p:cNvSpPr>
          <p:nvPr/>
        </p:nvSpPr>
        <p:spPr bwMode="auto">
          <a:xfrm>
            <a:off x="3851275" y="3644900"/>
            <a:ext cx="185738" cy="369888"/>
          </a:xfrm>
          <a:prstGeom prst="rect">
            <a:avLst/>
          </a:prstGeom>
          <a:noFill/>
          <a:ln w="9525">
            <a:noFill/>
            <a:miter lim="800000"/>
            <a:headEnd/>
            <a:tailEnd/>
          </a:ln>
        </p:spPr>
        <p:txBody>
          <a:bodyPr wrap="none">
            <a:spAutoFit/>
          </a:bodyPr>
          <a:lstStyle/>
          <a:p>
            <a:endParaRPr lang="en-GB"/>
          </a:p>
        </p:txBody>
      </p:sp>
      <p:pic>
        <p:nvPicPr>
          <p:cNvPr id="29702" name="Picture 5"/>
          <p:cNvPicPr>
            <a:picLocks noChangeAspect="1" noChangeArrowheads="1"/>
          </p:cNvPicPr>
          <p:nvPr/>
        </p:nvPicPr>
        <p:blipFill>
          <a:blip r:embed="rId5"/>
          <a:srcRect/>
          <a:stretch>
            <a:fillRect/>
          </a:stretch>
        </p:blipFill>
        <p:spPr bwMode="auto">
          <a:xfrm>
            <a:off x="1835150" y="3446463"/>
            <a:ext cx="5022850" cy="22431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2990</TotalTime>
  <Words>308</Words>
  <Application>Microsoft Office PowerPoint</Application>
  <PresentationFormat>Экран (4:3)</PresentationFormat>
  <Paragraphs>94</Paragraphs>
  <Slides>8</Slides>
  <Notes>7</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13</vt:i4>
      </vt:variant>
      <vt:variant>
        <vt:lpstr>Заголовки слайдов</vt:lpstr>
      </vt:variant>
      <vt:variant>
        <vt:i4>8</vt:i4>
      </vt:variant>
    </vt:vector>
  </HeadingPairs>
  <TitlesOfParts>
    <vt:vector size="28" baseType="lpstr">
      <vt:lpstr>Europe</vt:lpstr>
      <vt:lpstr>Arial</vt:lpstr>
      <vt:lpstr>Book Antiqua</vt:lpstr>
      <vt:lpstr>Century Gothic</vt:lpstr>
      <vt:lpstr>Calibri</vt:lpstr>
      <vt:lpstr>Eurostile</vt:lpstr>
      <vt:lpstr>Trebuchet MS</vt:lpstr>
      <vt:lpstr>Аптека</vt:lpstr>
      <vt:lpstr>Аптека</vt:lpstr>
      <vt:lpstr>Аптека</vt:lpstr>
      <vt:lpstr>Аптека</vt:lpstr>
      <vt:lpstr>Аптека</vt:lpstr>
      <vt:lpstr>Аптека</vt:lpstr>
      <vt:lpstr>Аптека</vt:lpstr>
      <vt:lpstr>Аптека</vt:lpstr>
      <vt:lpstr>Аптека</vt:lpstr>
      <vt:lpstr>Аптека</vt:lpstr>
      <vt:lpstr>Аптека</vt:lpstr>
      <vt:lpstr>Аптека</vt:lpstr>
      <vt:lpstr>Аптека</vt:lpstr>
      <vt:lpstr>Слайд 1</vt:lpstr>
      <vt:lpstr>Слайд 2</vt:lpstr>
      <vt:lpstr>UNMANNED AERIAL VEHICLES</vt:lpstr>
      <vt:lpstr> S-100</vt:lpstr>
      <vt:lpstr>S-250</vt:lpstr>
      <vt:lpstr>S-350</vt:lpstr>
      <vt:lpstr>ADVANTAGES OF UAV SUPERCAM</vt:lpstr>
      <vt:lpstr>THANK YOU FOR YOUR ATTENTION!</vt:lpstr>
    </vt:vector>
  </TitlesOfParts>
  <Company>Izhtelecom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БПЛА ZALA 421-08</dc:title>
  <dc:creator>Musey</dc:creator>
  <cp:lastModifiedBy>Komova</cp:lastModifiedBy>
  <cp:revision>554</cp:revision>
  <dcterms:created xsi:type="dcterms:W3CDTF">2009-01-25T17:05:48Z</dcterms:created>
  <dcterms:modified xsi:type="dcterms:W3CDTF">2015-05-06T09:10:10Z</dcterms:modified>
</cp:coreProperties>
</file>